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9" r:id="rId3"/>
    <p:sldId id="258" r:id="rId4"/>
    <p:sldId id="259" r:id="rId5"/>
    <p:sldId id="260" r:id="rId6"/>
    <p:sldId id="261" r:id="rId7"/>
    <p:sldId id="271" r:id="rId8"/>
    <p:sldId id="272" r:id="rId9"/>
    <p:sldId id="273" r:id="rId10"/>
    <p:sldId id="274" r:id="rId11"/>
    <p:sldId id="277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8" r:id="rId22"/>
    <p:sldId id="275" r:id="rId23"/>
    <p:sldId id="280" r:id="rId24"/>
    <p:sldId id="276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N SEO HWAN" initials="YSH" lastIdx="1" clrIdx="0">
    <p:extLst>
      <p:ext uri="{19B8F6BF-5375-455C-9EA6-DF929625EA0E}">
        <p15:presenceInfo xmlns:p15="http://schemas.microsoft.com/office/powerpoint/2012/main" userId="1e17dc202f5744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B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N SEO HWAN" userId="1e17dc202f57447b" providerId="LiveId" clId="{06EBB212-157D-4E91-8DA0-D26DC119C7F7}"/>
    <pc:docChg chg="undo redo custSel addSld delSld modSld sldOrd">
      <pc:chgData name="YUN SEO HWAN" userId="1e17dc202f57447b" providerId="LiveId" clId="{06EBB212-157D-4E91-8DA0-D26DC119C7F7}" dt="2022-12-08T14:20:20.932" v="3218" actId="1076"/>
      <pc:docMkLst>
        <pc:docMk/>
      </pc:docMkLst>
      <pc:sldChg chg="addSp delSp modSp mod">
        <pc:chgData name="YUN SEO HWAN" userId="1e17dc202f57447b" providerId="LiveId" clId="{06EBB212-157D-4E91-8DA0-D26DC119C7F7}" dt="2022-12-08T13:11:55.781" v="3172" actId="478"/>
        <pc:sldMkLst>
          <pc:docMk/>
          <pc:sldMk cId="0" sldId="256"/>
        </pc:sldMkLst>
        <pc:spChg chg="add del mod">
          <ac:chgData name="YUN SEO HWAN" userId="1e17dc202f57447b" providerId="LiveId" clId="{06EBB212-157D-4E91-8DA0-D26DC119C7F7}" dt="2022-12-05T09:08:31.832" v="43" actId="1076"/>
          <ac:spMkLst>
            <pc:docMk/>
            <pc:sldMk cId="0" sldId="256"/>
            <ac:spMk id="2" creationId="{0981F3D0-B03A-8184-AEDC-32F9E189BD10}"/>
          </ac:spMkLst>
        </pc:spChg>
        <pc:spChg chg="add del">
          <ac:chgData name="YUN SEO HWAN" userId="1e17dc202f57447b" providerId="LiveId" clId="{06EBB212-157D-4E91-8DA0-D26DC119C7F7}" dt="2022-12-08T13:06:54.983" v="3107" actId="22"/>
          <ac:spMkLst>
            <pc:docMk/>
            <pc:sldMk cId="0" sldId="256"/>
            <ac:spMk id="7" creationId="{394D0D9B-1E34-EA38-5684-2FA120FA0D73}"/>
          </ac:spMkLst>
        </pc:spChg>
        <pc:spChg chg="add del mod">
          <ac:chgData name="YUN SEO HWAN" userId="1e17dc202f57447b" providerId="LiveId" clId="{06EBB212-157D-4E91-8DA0-D26DC119C7F7}" dt="2022-12-08T13:11:55.781" v="3172" actId="478"/>
          <ac:spMkLst>
            <pc:docMk/>
            <pc:sldMk cId="0" sldId="256"/>
            <ac:spMk id="10" creationId="{1DE2ACED-C635-83EC-035F-812DD024FF15}"/>
          </ac:spMkLst>
        </pc:spChg>
        <pc:grpChg chg="mod">
          <ac:chgData name="YUN SEO HWAN" userId="1e17dc202f57447b" providerId="LiveId" clId="{06EBB212-157D-4E91-8DA0-D26DC119C7F7}" dt="2022-12-05T09:08:22.379" v="42" actId="1076"/>
          <ac:grpSpMkLst>
            <pc:docMk/>
            <pc:sldMk cId="0" sldId="256"/>
            <ac:grpSpMk id="1001" creationId="{00000000-0000-0000-0000-000000000000}"/>
          </ac:grpSpMkLst>
        </pc:grpChg>
        <pc:grpChg chg="add del mod">
          <ac:chgData name="YUN SEO HWAN" userId="1e17dc202f57447b" providerId="LiveId" clId="{06EBB212-157D-4E91-8DA0-D26DC119C7F7}" dt="2022-12-05T09:08:31.832" v="43" actId="1076"/>
          <ac:grpSpMkLst>
            <pc:docMk/>
            <pc:sldMk cId="0" sldId="256"/>
            <ac:grpSpMk id="1002" creationId="{00000000-0000-0000-0000-000000000000}"/>
          </ac:grpSpMkLst>
        </pc:grpChg>
        <pc:grpChg chg="mod">
          <ac:chgData name="YUN SEO HWAN" userId="1e17dc202f57447b" providerId="LiveId" clId="{06EBB212-157D-4E91-8DA0-D26DC119C7F7}" dt="2022-12-05T09:08:31.832" v="43" actId="1076"/>
          <ac:grpSpMkLst>
            <pc:docMk/>
            <pc:sldMk cId="0" sldId="256"/>
            <ac:grpSpMk id="1003" creationId="{00000000-0000-0000-0000-000000000000}"/>
          </ac:grpSpMkLst>
        </pc:grpChg>
        <pc:grpChg chg="mod">
          <ac:chgData name="YUN SEO HWAN" userId="1e17dc202f57447b" providerId="LiveId" clId="{06EBB212-157D-4E91-8DA0-D26DC119C7F7}" dt="2022-12-05T09:08:31.832" v="43" actId="1076"/>
          <ac:grpSpMkLst>
            <pc:docMk/>
            <pc:sldMk cId="0" sldId="256"/>
            <ac:grpSpMk id="1004" creationId="{00000000-0000-0000-0000-000000000000}"/>
          </ac:grpSpMkLst>
        </pc:grpChg>
        <pc:grpChg chg="mod">
          <ac:chgData name="YUN SEO HWAN" userId="1e17dc202f57447b" providerId="LiveId" clId="{06EBB212-157D-4E91-8DA0-D26DC119C7F7}" dt="2022-12-05T09:08:31.832" v="43" actId="1076"/>
          <ac:grpSpMkLst>
            <pc:docMk/>
            <pc:sldMk cId="0" sldId="256"/>
            <ac:grpSpMk id="1005" creationId="{00000000-0000-0000-0000-000000000000}"/>
          </ac:grpSpMkLst>
        </pc:grpChg>
        <pc:grpChg chg="mod">
          <ac:chgData name="YUN SEO HWAN" userId="1e17dc202f57447b" providerId="LiveId" clId="{06EBB212-157D-4E91-8DA0-D26DC119C7F7}" dt="2022-12-05T09:08:31.832" v="43" actId="1076"/>
          <ac:grpSpMkLst>
            <pc:docMk/>
            <pc:sldMk cId="0" sldId="256"/>
            <ac:grpSpMk id="1006" creationId="{00000000-0000-0000-0000-000000000000}"/>
          </ac:grpSpMkLst>
        </pc:grpChg>
        <pc:grpChg chg="mod">
          <ac:chgData name="YUN SEO HWAN" userId="1e17dc202f57447b" providerId="LiveId" clId="{06EBB212-157D-4E91-8DA0-D26DC119C7F7}" dt="2022-12-05T09:08:31.832" v="43" actId="1076"/>
          <ac:grpSpMkLst>
            <pc:docMk/>
            <pc:sldMk cId="0" sldId="256"/>
            <ac:grpSpMk id="1007" creationId="{00000000-0000-0000-0000-000000000000}"/>
          </ac:grpSpMkLst>
        </pc:grpChg>
        <pc:grpChg chg="mod">
          <ac:chgData name="YUN SEO HWAN" userId="1e17dc202f57447b" providerId="LiveId" clId="{06EBB212-157D-4E91-8DA0-D26DC119C7F7}" dt="2022-12-05T09:08:31.832" v="43" actId="1076"/>
          <ac:grpSpMkLst>
            <pc:docMk/>
            <pc:sldMk cId="0" sldId="256"/>
            <ac:grpSpMk id="1008" creationId="{00000000-0000-0000-0000-000000000000}"/>
          </ac:grpSpMkLst>
        </pc:grpChg>
        <pc:grpChg chg="mod">
          <ac:chgData name="YUN SEO HWAN" userId="1e17dc202f57447b" providerId="LiveId" clId="{06EBB212-157D-4E91-8DA0-D26DC119C7F7}" dt="2022-12-05T09:08:31.832" v="43" actId="1076"/>
          <ac:grpSpMkLst>
            <pc:docMk/>
            <pc:sldMk cId="0" sldId="256"/>
            <ac:grpSpMk id="1009" creationId="{00000000-0000-0000-0000-000000000000}"/>
          </ac:grpSpMkLst>
        </pc:grpChg>
        <pc:grpChg chg="mod">
          <ac:chgData name="YUN SEO HWAN" userId="1e17dc202f57447b" providerId="LiveId" clId="{06EBB212-157D-4E91-8DA0-D26DC119C7F7}" dt="2022-12-05T09:08:31.832" v="43" actId="1076"/>
          <ac:grpSpMkLst>
            <pc:docMk/>
            <pc:sldMk cId="0" sldId="256"/>
            <ac:grpSpMk id="1010" creationId="{00000000-0000-0000-0000-000000000000}"/>
          </ac:grpSpMkLst>
        </pc:grpChg>
        <pc:grpChg chg="mod">
          <ac:chgData name="YUN SEO HWAN" userId="1e17dc202f57447b" providerId="LiveId" clId="{06EBB212-157D-4E91-8DA0-D26DC119C7F7}" dt="2022-12-05T09:08:31.832" v="43" actId="1076"/>
          <ac:grpSpMkLst>
            <pc:docMk/>
            <pc:sldMk cId="0" sldId="256"/>
            <ac:grpSpMk id="1011" creationId="{00000000-0000-0000-0000-000000000000}"/>
          </ac:grpSpMkLst>
        </pc:grpChg>
        <pc:grpChg chg="mod">
          <ac:chgData name="YUN SEO HWAN" userId="1e17dc202f57447b" providerId="LiveId" clId="{06EBB212-157D-4E91-8DA0-D26DC119C7F7}" dt="2022-12-05T09:08:31.832" v="43" actId="1076"/>
          <ac:grpSpMkLst>
            <pc:docMk/>
            <pc:sldMk cId="0" sldId="256"/>
            <ac:grpSpMk id="1012" creationId="{00000000-0000-0000-0000-000000000000}"/>
          </ac:grpSpMkLst>
        </pc:grpChg>
        <pc:grpChg chg="mod">
          <ac:chgData name="YUN SEO HWAN" userId="1e17dc202f57447b" providerId="LiveId" clId="{06EBB212-157D-4E91-8DA0-D26DC119C7F7}" dt="2022-12-05T09:08:31.832" v="43" actId="1076"/>
          <ac:grpSpMkLst>
            <pc:docMk/>
            <pc:sldMk cId="0" sldId="256"/>
            <ac:grpSpMk id="1013" creationId="{00000000-0000-0000-0000-000000000000}"/>
          </ac:grpSpMkLst>
        </pc:grpChg>
        <pc:grpChg chg="mod">
          <ac:chgData name="YUN SEO HWAN" userId="1e17dc202f57447b" providerId="LiveId" clId="{06EBB212-157D-4E91-8DA0-D26DC119C7F7}" dt="2022-12-05T09:08:31.832" v="43" actId="1076"/>
          <ac:grpSpMkLst>
            <pc:docMk/>
            <pc:sldMk cId="0" sldId="256"/>
            <ac:grpSpMk id="1014" creationId="{00000000-0000-0000-0000-000000000000}"/>
          </ac:grpSpMkLst>
        </pc:grpChg>
        <pc:grpChg chg="mod ord">
          <ac:chgData name="YUN SEO HWAN" userId="1e17dc202f57447b" providerId="LiveId" clId="{06EBB212-157D-4E91-8DA0-D26DC119C7F7}" dt="2022-12-05T09:08:31.832" v="43" actId="1076"/>
          <ac:grpSpMkLst>
            <pc:docMk/>
            <pc:sldMk cId="0" sldId="256"/>
            <ac:grpSpMk id="1015" creationId="{00000000-0000-0000-0000-000000000000}"/>
          </ac:grpSpMkLst>
        </pc:grpChg>
        <pc:picChg chg="mod">
          <ac:chgData name="YUN SEO HWAN" userId="1e17dc202f57447b" providerId="LiveId" clId="{06EBB212-157D-4E91-8DA0-D26DC119C7F7}" dt="2022-12-05T09:05:40.567" v="2" actId="1076"/>
          <ac:picMkLst>
            <pc:docMk/>
            <pc:sldMk cId="0" sldId="256"/>
            <ac:picMk id="3" creationId="{00000000-0000-0000-0000-000000000000}"/>
          </ac:picMkLst>
        </pc:picChg>
        <pc:picChg chg="mod">
          <ac:chgData name="YUN SEO HWAN" userId="1e17dc202f57447b" providerId="LiveId" clId="{06EBB212-157D-4E91-8DA0-D26DC119C7F7}" dt="2022-12-05T09:08:31.832" v="43" actId="1076"/>
          <ac:picMkLst>
            <pc:docMk/>
            <pc:sldMk cId="0" sldId="256"/>
            <ac:picMk id="5" creationId="{00000000-0000-0000-0000-000000000000}"/>
          </ac:picMkLst>
        </pc:picChg>
        <pc:picChg chg="mod">
          <ac:chgData name="YUN SEO HWAN" userId="1e17dc202f57447b" providerId="LiveId" clId="{06EBB212-157D-4E91-8DA0-D26DC119C7F7}" dt="2022-12-05T09:08:31.832" v="43" actId="1076"/>
          <ac:picMkLst>
            <pc:docMk/>
            <pc:sldMk cId="0" sldId="256"/>
            <ac:picMk id="6" creationId="{00000000-0000-0000-0000-000000000000}"/>
          </ac:picMkLst>
        </pc:picChg>
        <pc:picChg chg="mod">
          <ac:chgData name="YUN SEO HWAN" userId="1e17dc202f57447b" providerId="LiveId" clId="{06EBB212-157D-4E91-8DA0-D26DC119C7F7}" dt="2022-12-05T09:08:31.832" v="43" actId="1076"/>
          <ac:picMkLst>
            <pc:docMk/>
            <pc:sldMk cId="0" sldId="256"/>
            <ac:picMk id="8" creationId="{00000000-0000-0000-0000-000000000000}"/>
          </ac:picMkLst>
        </pc:picChg>
        <pc:picChg chg="add del mod">
          <ac:chgData name="YUN SEO HWAN" userId="1e17dc202f57447b" providerId="LiveId" clId="{06EBB212-157D-4E91-8DA0-D26DC119C7F7}" dt="2022-12-08T13:10:50.523" v="3127" actId="478"/>
          <ac:picMkLst>
            <pc:docMk/>
            <pc:sldMk cId="0" sldId="256"/>
            <ac:picMk id="9" creationId="{2C430DEA-8708-C339-03EE-97B0AF7F9ED0}"/>
          </ac:picMkLst>
        </pc:picChg>
        <pc:picChg chg="mod">
          <ac:chgData name="YUN SEO HWAN" userId="1e17dc202f57447b" providerId="LiveId" clId="{06EBB212-157D-4E91-8DA0-D26DC119C7F7}" dt="2022-12-05T09:08:31.832" v="43" actId="1076"/>
          <ac:picMkLst>
            <pc:docMk/>
            <pc:sldMk cId="0" sldId="256"/>
            <ac:picMk id="12" creationId="{00000000-0000-0000-0000-000000000000}"/>
          </ac:picMkLst>
        </pc:picChg>
        <pc:picChg chg="mod">
          <ac:chgData name="YUN SEO HWAN" userId="1e17dc202f57447b" providerId="LiveId" clId="{06EBB212-157D-4E91-8DA0-D26DC119C7F7}" dt="2022-12-05T09:08:31.832" v="43" actId="1076"/>
          <ac:picMkLst>
            <pc:docMk/>
            <pc:sldMk cId="0" sldId="256"/>
            <ac:picMk id="15" creationId="{00000000-0000-0000-0000-000000000000}"/>
          </ac:picMkLst>
        </pc:picChg>
        <pc:picChg chg="mod">
          <ac:chgData name="YUN SEO HWAN" userId="1e17dc202f57447b" providerId="LiveId" clId="{06EBB212-157D-4E91-8DA0-D26DC119C7F7}" dt="2022-12-05T09:08:31.832" v="43" actId="1076"/>
          <ac:picMkLst>
            <pc:docMk/>
            <pc:sldMk cId="0" sldId="256"/>
            <ac:picMk id="18" creationId="{00000000-0000-0000-0000-000000000000}"/>
          </ac:picMkLst>
        </pc:picChg>
        <pc:picChg chg="mod">
          <ac:chgData name="YUN SEO HWAN" userId="1e17dc202f57447b" providerId="LiveId" clId="{06EBB212-157D-4E91-8DA0-D26DC119C7F7}" dt="2022-12-05T09:08:31.832" v="43" actId="1076"/>
          <ac:picMkLst>
            <pc:docMk/>
            <pc:sldMk cId="0" sldId="256"/>
            <ac:picMk id="21" creationId="{00000000-0000-0000-0000-000000000000}"/>
          </ac:picMkLst>
        </pc:picChg>
        <pc:picChg chg="mod">
          <ac:chgData name="YUN SEO HWAN" userId="1e17dc202f57447b" providerId="LiveId" clId="{06EBB212-157D-4E91-8DA0-D26DC119C7F7}" dt="2022-12-05T09:08:31.832" v="43" actId="1076"/>
          <ac:picMkLst>
            <pc:docMk/>
            <pc:sldMk cId="0" sldId="256"/>
            <ac:picMk id="24" creationId="{00000000-0000-0000-0000-000000000000}"/>
          </ac:picMkLst>
        </pc:picChg>
        <pc:picChg chg="mod">
          <ac:chgData name="YUN SEO HWAN" userId="1e17dc202f57447b" providerId="LiveId" clId="{06EBB212-157D-4E91-8DA0-D26DC119C7F7}" dt="2022-12-05T09:08:31.832" v="43" actId="1076"/>
          <ac:picMkLst>
            <pc:docMk/>
            <pc:sldMk cId="0" sldId="256"/>
            <ac:picMk id="29" creationId="{00000000-0000-0000-0000-000000000000}"/>
          </ac:picMkLst>
        </pc:picChg>
        <pc:picChg chg="mod">
          <ac:chgData name="YUN SEO HWAN" userId="1e17dc202f57447b" providerId="LiveId" clId="{06EBB212-157D-4E91-8DA0-D26DC119C7F7}" dt="2022-12-05T09:08:31.832" v="43" actId="1076"/>
          <ac:picMkLst>
            <pc:docMk/>
            <pc:sldMk cId="0" sldId="256"/>
            <ac:picMk id="32" creationId="{00000000-0000-0000-0000-000000000000}"/>
          </ac:picMkLst>
        </pc:picChg>
        <pc:picChg chg="mod">
          <ac:chgData name="YUN SEO HWAN" userId="1e17dc202f57447b" providerId="LiveId" clId="{06EBB212-157D-4E91-8DA0-D26DC119C7F7}" dt="2022-12-05T09:08:31.832" v="43" actId="1076"/>
          <ac:picMkLst>
            <pc:docMk/>
            <pc:sldMk cId="0" sldId="256"/>
            <ac:picMk id="35" creationId="{00000000-0000-0000-0000-000000000000}"/>
          </ac:picMkLst>
        </pc:picChg>
        <pc:picChg chg="mod">
          <ac:chgData name="YUN SEO HWAN" userId="1e17dc202f57447b" providerId="LiveId" clId="{06EBB212-157D-4E91-8DA0-D26DC119C7F7}" dt="2022-12-05T09:08:31.832" v="43" actId="1076"/>
          <ac:picMkLst>
            <pc:docMk/>
            <pc:sldMk cId="0" sldId="256"/>
            <ac:picMk id="38" creationId="{00000000-0000-0000-0000-000000000000}"/>
          </ac:picMkLst>
        </pc:picChg>
        <pc:picChg chg="mod">
          <ac:chgData name="YUN SEO HWAN" userId="1e17dc202f57447b" providerId="LiveId" clId="{06EBB212-157D-4E91-8DA0-D26DC119C7F7}" dt="2022-12-05T09:08:31.832" v="43" actId="1076"/>
          <ac:picMkLst>
            <pc:docMk/>
            <pc:sldMk cId="0" sldId="256"/>
            <ac:picMk id="41" creationId="{00000000-0000-0000-0000-000000000000}"/>
          </ac:picMkLst>
        </pc:picChg>
        <pc:picChg chg="mod">
          <ac:chgData name="YUN SEO HWAN" userId="1e17dc202f57447b" providerId="LiveId" clId="{06EBB212-157D-4E91-8DA0-D26DC119C7F7}" dt="2022-12-05T09:08:31.832" v="43" actId="1076"/>
          <ac:picMkLst>
            <pc:docMk/>
            <pc:sldMk cId="0" sldId="256"/>
            <ac:picMk id="45" creationId="{00000000-0000-0000-0000-000000000000}"/>
          </ac:picMkLst>
        </pc:picChg>
        <pc:picChg chg="mod">
          <ac:chgData name="YUN SEO HWAN" userId="1e17dc202f57447b" providerId="LiveId" clId="{06EBB212-157D-4E91-8DA0-D26DC119C7F7}" dt="2022-12-05T09:08:31.832" v="43" actId="1076"/>
          <ac:picMkLst>
            <pc:docMk/>
            <pc:sldMk cId="0" sldId="256"/>
            <ac:picMk id="50" creationId="{00000000-0000-0000-0000-000000000000}"/>
          </ac:picMkLst>
        </pc:picChg>
        <pc:picChg chg="mod">
          <ac:chgData name="YUN SEO HWAN" userId="1e17dc202f57447b" providerId="LiveId" clId="{06EBB212-157D-4E91-8DA0-D26DC119C7F7}" dt="2022-12-08T13:10:31.291" v="3123" actId="1076"/>
          <ac:picMkLst>
            <pc:docMk/>
            <pc:sldMk cId="0" sldId="256"/>
            <ac:picMk id="51" creationId="{00000000-0000-0000-0000-000000000000}"/>
          </ac:picMkLst>
        </pc:picChg>
        <pc:picChg chg="add del mod">
          <ac:chgData name="YUN SEO HWAN" userId="1e17dc202f57447b" providerId="LiveId" clId="{06EBB212-157D-4E91-8DA0-D26DC119C7F7}" dt="2022-12-05T09:05:57.072" v="10" actId="478"/>
          <ac:picMkLst>
            <pc:docMk/>
            <pc:sldMk cId="0" sldId="256"/>
            <ac:picMk id="1026" creationId="{3EEBD86A-A718-341A-9AB8-290A7639A0E9}"/>
          </ac:picMkLst>
        </pc:picChg>
      </pc:sldChg>
      <pc:sldChg chg="del">
        <pc:chgData name="YUN SEO HWAN" userId="1e17dc202f57447b" providerId="LiveId" clId="{06EBB212-157D-4E91-8DA0-D26DC119C7F7}" dt="2022-12-08T13:08:27.504" v="3121" actId="2696"/>
        <pc:sldMkLst>
          <pc:docMk/>
          <pc:sldMk cId="0" sldId="257"/>
        </pc:sldMkLst>
      </pc:sldChg>
      <pc:sldChg chg="modSp mod">
        <pc:chgData name="YUN SEO HWAN" userId="1e17dc202f57447b" providerId="LiveId" clId="{06EBB212-157D-4E91-8DA0-D26DC119C7F7}" dt="2022-12-06T12:59:23.651" v="56" actId="1076"/>
        <pc:sldMkLst>
          <pc:docMk/>
          <pc:sldMk cId="0" sldId="259"/>
        </pc:sldMkLst>
        <pc:picChg chg="mod">
          <ac:chgData name="YUN SEO HWAN" userId="1e17dc202f57447b" providerId="LiveId" clId="{06EBB212-157D-4E91-8DA0-D26DC119C7F7}" dt="2022-12-06T12:59:23.651" v="56" actId="1076"/>
          <ac:picMkLst>
            <pc:docMk/>
            <pc:sldMk cId="0" sldId="259"/>
            <ac:picMk id="5" creationId="{00000000-0000-0000-0000-000000000000}"/>
          </ac:picMkLst>
        </pc:picChg>
        <pc:picChg chg="mod">
          <ac:chgData name="YUN SEO HWAN" userId="1e17dc202f57447b" providerId="LiveId" clId="{06EBB212-157D-4E91-8DA0-D26DC119C7F7}" dt="2022-12-06T12:59:19.546" v="54" actId="1076"/>
          <ac:picMkLst>
            <pc:docMk/>
            <pc:sldMk cId="0" sldId="259"/>
            <ac:picMk id="18" creationId="{00000000-0000-0000-0000-000000000000}"/>
          </ac:picMkLst>
        </pc:picChg>
      </pc:sldChg>
      <pc:sldChg chg="addSp delSp modSp mod">
        <pc:chgData name="YUN SEO HWAN" userId="1e17dc202f57447b" providerId="LiveId" clId="{06EBB212-157D-4E91-8DA0-D26DC119C7F7}" dt="2022-12-07T02:40:48.983" v="3077" actId="207"/>
        <pc:sldMkLst>
          <pc:docMk/>
          <pc:sldMk cId="0" sldId="262"/>
        </pc:sldMkLst>
        <pc:spChg chg="add mod">
          <ac:chgData name="YUN SEO HWAN" userId="1e17dc202f57447b" providerId="LiveId" clId="{06EBB212-157D-4E91-8DA0-D26DC119C7F7}" dt="2022-12-07T02:40:48.983" v="3077" actId="207"/>
          <ac:spMkLst>
            <pc:docMk/>
            <pc:sldMk cId="0" sldId="262"/>
            <ac:spMk id="2" creationId="{7010546E-CF93-CD3A-542E-9FCEA1C2314B}"/>
          </ac:spMkLst>
        </pc:spChg>
        <pc:grpChg chg="add del mod">
          <ac:chgData name="YUN SEO HWAN" userId="1e17dc202f57447b" providerId="LiveId" clId="{06EBB212-157D-4E91-8DA0-D26DC119C7F7}" dt="2022-12-07T02:07:40.015" v="2503"/>
          <ac:grpSpMkLst>
            <pc:docMk/>
            <pc:sldMk cId="0" sldId="262"/>
            <ac:grpSpMk id="4" creationId="{90E327FA-F7C3-101D-48A5-BA4F183B6428}"/>
          </ac:grpSpMkLst>
        </pc:grpChg>
        <pc:grpChg chg="add del mod">
          <ac:chgData name="YUN SEO HWAN" userId="1e17dc202f57447b" providerId="LiveId" clId="{06EBB212-157D-4E91-8DA0-D26DC119C7F7}" dt="2022-12-07T02:07:40.015" v="2503"/>
          <ac:grpSpMkLst>
            <pc:docMk/>
            <pc:sldMk cId="0" sldId="262"/>
            <ac:grpSpMk id="8" creationId="{ADD19DFC-E318-334F-9681-32CC6D11513C}"/>
          </ac:grpSpMkLst>
        </pc:grpChg>
        <pc:grpChg chg="mod">
          <ac:chgData name="YUN SEO HWAN" userId="1e17dc202f57447b" providerId="LiveId" clId="{06EBB212-157D-4E91-8DA0-D26DC119C7F7}" dt="2022-12-06T16:03:40.074" v="1215" actId="1076"/>
          <ac:grpSpMkLst>
            <pc:docMk/>
            <pc:sldMk cId="0" sldId="262"/>
            <ac:grpSpMk id="1004" creationId="{00000000-0000-0000-0000-000000000000}"/>
          </ac:grpSpMkLst>
        </pc:grpChg>
        <pc:picChg chg="mod">
          <ac:chgData name="YUN SEO HWAN" userId="1e17dc202f57447b" providerId="LiveId" clId="{06EBB212-157D-4E91-8DA0-D26DC119C7F7}" dt="2022-12-07T02:07:23.832" v="2494"/>
          <ac:picMkLst>
            <pc:docMk/>
            <pc:sldMk cId="0" sldId="262"/>
            <ac:picMk id="6" creationId="{01B72578-B5C5-91F9-600C-E841F128E55E}"/>
          </ac:picMkLst>
        </pc:picChg>
        <pc:picChg chg="mod">
          <ac:chgData name="YUN SEO HWAN" userId="1e17dc202f57447b" providerId="LiveId" clId="{06EBB212-157D-4E91-8DA0-D26DC119C7F7}" dt="2022-12-07T02:07:23.832" v="2494"/>
          <ac:picMkLst>
            <pc:docMk/>
            <pc:sldMk cId="0" sldId="262"/>
            <ac:picMk id="9" creationId="{593F3FC7-E70F-BD29-8513-63FCD81DBCEB}"/>
          </ac:picMkLst>
        </pc:picChg>
      </pc:sldChg>
      <pc:sldChg chg="addSp modSp mod">
        <pc:chgData name="YUN SEO HWAN" userId="1e17dc202f57447b" providerId="LiveId" clId="{06EBB212-157D-4E91-8DA0-D26DC119C7F7}" dt="2022-12-07T02:42:07.298" v="3101" actId="20577"/>
        <pc:sldMkLst>
          <pc:docMk/>
          <pc:sldMk cId="0" sldId="263"/>
        </pc:sldMkLst>
        <pc:spChg chg="add mod">
          <ac:chgData name="YUN SEO HWAN" userId="1e17dc202f57447b" providerId="LiveId" clId="{06EBB212-157D-4E91-8DA0-D26DC119C7F7}" dt="2022-12-07T02:42:07.298" v="3101" actId="20577"/>
          <ac:spMkLst>
            <pc:docMk/>
            <pc:sldMk cId="0" sldId="263"/>
            <ac:spMk id="8" creationId="{E6CD6F1E-8E78-8A45-E132-F990268879EC}"/>
          </ac:spMkLst>
        </pc:spChg>
        <pc:picChg chg="add mod">
          <ac:chgData name="YUN SEO HWAN" userId="1e17dc202f57447b" providerId="LiveId" clId="{06EBB212-157D-4E91-8DA0-D26DC119C7F7}" dt="2022-12-07T02:41:28.888" v="3083" actId="14100"/>
          <ac:picMkLst>
            <pc:docMk/>
            <pc:sldMk cId="0" sldId="263"/>
            <ac:picMk id="4" creationId="{D8A3BF59-CA20-3D4E-A24F-53DED9EA2912}"/>
          </ac:picMkLst>
        </pc:picChg>
        <pc:picChg chg="add mod">
          <ac:chgData name="YUN SEO HWAN" userId="1e17dc202f57447b" providerId="LiveId" clId="{06EBB212-157D-4E91-8DA0-D26DC119C7F7}" dt="2022-12-07T02:41:25.070" v="3081" actId="1076"/>
          <ac:picMkLst>
            <pc:docMk/>
            <pc:sldMk cId="0" sldId="263"/>
            <ac:picMk id="7" creationId="{74B3D398-EB6F-5CB0-18DA-A06538BEA9F9}"/>
          </ac:picMkLst>
        </pc:picChg>
      </pc:sldChg>
      <pc:sldChg chg="addSp modSp mod">
        <pc:chgData name="YUN SEO HWAN" userId="1e17dc202f57447b" providerId="LiveId" clId="{06EBB212-157D-4E91-8DA0-D26DC119C7F7}" dt="2022-12-07T02:08:30.358" v="2511" actId="207"/>
        <pc:sldMkLst>
          <pc:docMk/>
          <pc:sldMk cId="0" sldId="264"/>
        </pc:sldMkLst>
        <pc:spChg chg="add mod">
          <ac:chgData name="YUN SEO HWAN" userId="1e17dc202f57447b" providerId="LiveId" clId="{06EBB212-157D-4E91-8DA0-D26DC119C7F7}" dt="2022-12-07T02:08:30.358" v="2511" actId="207"/>
          <ac:spMkLst>
            <pc:docMk/>
            <pc:sldMk cId="0" sldId="264"/>
            <ac:spMk id="10" creationId="{32CB46A3-BF69-8640-F68C-1C8FE93BE05C}"/>
          </ac:spMkLst>
        </pc:spChg>
        <pc:picChg chg="add mod">
          <ac:chgData name="YUN SEO HWAN" userId="1e17dc202f57447b" providerId="LiveId" clId="{06EBB212-157D-4E91-8DA0-D26DC119C7F7}" dt="2022-12-06T16:01:12.979" v="988" actId="1076"/>
          <ac:picMkLst>
            <pc:docMk/>
            <pc:sldMk cId="0" sldId="264"/>
            <ac:picMk id="4" creationId="{184315BE-73F6-A53C-EB66-8562716CB6F1}"/>
          </ac:picMkLst>
        </pc:picChg>
        <pc:picChg chg="add mod">
          <ac:chgData name="YUN SEO HWAN" userId="1e17dc202f57447b" providerId="LiveId" clId="{06EBB212-157D-4E91-8DA0-D26DC119C7F7}" dt="2022-12-06T16:01:11.765" v="987" actId="1076"/>
          <ac:picMkLst>
            <pc:docMk/>
            <pc:sldMk cId="0" sldId="264"/>
            <ac:picMk id="7" creationId="{9B23BE18-92D8-5E4D-6A9C-C153AAEC5187}"/>
          </ac:picMkLst>
        </pc:picChg>
        <pc:picChg chg="add mod">
          <ac:chgData name="YUN SEO HWAN" userId="1e17dc202f57447b" providerId="LiveId" clId="{06EBB212-157D-4E91-8DA0-D26DC119C7F7}" dt="2022-12-06T16:01:10.487" v="986" actId="1076"/>
          <ac:picMkLst>
            <pc:docMk/>
            <pc:sldMk cId="0" sldId="264"/>
            <ac:picMk id="9" creationId="{EA7427AB-6513-ED2F-98EC-C6265D59523B}"/>
          </ac:picMkLst>
        </pc:picChg>
      </pc:sldChg>
      <pc:sldChg chg="addSp modSp mod">
        <pc:chgData name="YUN SEO HWAN" userId="1e17dc202f57447b" providerId="LiveId" clId="{06EBB212-157D-4E91-8DA0-D26DC119C7F7}" dt="2022-12-07T02:41:15.160" v="3080" actId="20577"/>
        <pc:sldMkLst>
          <pc:docMk/>
          <pc:sldMk cId="0" sldId="265"/>
        </pc:sldMkLst>
        <pc:spChg chg="add mod">
          <ac:chgData name="YUN SEO HWAN" userId="1e17dc202f57447b" providerId="LiveId" clId="{06EBB212-157D-4E91-8DA0-D26DC119C7F7}" dt="2022-12-07T02:41:15.160" v="3080" actId="20577"/>
          <ac:spMkLst>
            <pc:docMk/>
            <pc:sldMk cId="0" sldId="265"/>
            <ac:spMk id="10" creationId="{863F4EBE-2B03-80FF-398C-E3A188638F59}"/>
          </ac:spMkLst>
        </pc:spChg>
        <pc:picChg chg="add mod">
          <ac:chgData name="YUN SEO HWAN" userId="1e17dc202f57447b" providerId="LiveId" clId="{06EBB212-157D-4E91-8DA0-D26DC119C7F7}" dt="2022-12-06T16:06:31.997" v="1241" actId="14100"/>
          <ac:picMkLst>
            <pc:docMk/>
            <pc:sldMk cId="0" sldId="265"/>
            <ac:picMk id="4" creationId="{14854209-C9B9-507F-F44C-98A4475CFCEE}"/>
          </ac:picMkLst>
        </pc:picChg>
        <pc:picChg chg="add mod">
          <ac:chgData name="YUN SEO HWAN" userId="1e17dc202f57447b" providerId="LiveId" clId="{06EBB212-157D-4E91-8DA0-D26DC119C7F7}" dt="2022-12-06T16:06:35.207" v="1242" actId="1076"/>
          <ac:picMkLst>
            <pc:docMk/>
            <pc:sldMk cId="0" sldId="265"/>
            <ac:picMk id="7" creationId="{6B7E605D-13F2-189C-A7DE-E36E10F5F61A}"/>
          </ac:picMkLst>
        </pc:picChg>
        <pc:picChg chg="add mod">
          <ac:chgData name="YUN SEO HWAN" userId="1e17dc202f57447b" providerId="LiveId" clId="{06EBB212-157D-4E91-8DA0-D26DC119C7F7}" dt="2022-12-06T16:07:11.139" v="1247" actId="1076"/>
          <ac:picMkLst>
            <pc:docMk/>
            <pc:sldMk cId="0" sldId="265"/>
            <ac:picMk id="9" creationId="{AF3CEFD8-E090-2B01-3895-BAEA4AF4954E}"/>
          </ac:picMkLst>
        </pc:picChg>
      </pc:sldChg>
      <pc:sldChg chg="addSp delSp modSp mod">
        <pc:chgData name="YUN SEO HWAN" userId="1e17dc202f57447b" providerId="LiveId" clId="{06EBB212-157D-4E91-8DA0-D26DC119C7F7}" dt="2022-12-07T02:08:55.337" v="2516" actId="207"/>
        <pc:sldMkLst>
          <pc:docMk/>
          <pc:sldMk cId="0" sldId="266"/>
        </pc:sldMkLst>
        <pc:spChg chg="add mod">
          <ac:chgData name="YUN SEO HWAN" userId="1e17dc202f57447b" providerId="LiveId" clId="{06EBB212-157D-4E91-8DA0-D26DC119C7F7}" dt="2022-12-07T02:08:55.337" v="2516" actId="207"/>
          <ac:spMkLst>
            <pc:docMk/>
            <pc:sldMk cId="0" sldId="266"/>
            <ac:spMk id="2" creationId="{0FB9591F-CF06-7E87-5B11-95377FF71EB3}"/>
          </ac:spMkLst>
        </pc:spChg>
        <pc:spChg chg="add del mod">
          <ac:chgData name="YUN SEO HWAN" userId="1e17dc202f57447b" providerId="LiveId" clId="{06EBB212-157D-4E91-8DA0-D26DC119C7F7}" dt="2022-12-06T16:16:31.478" v="1539"/>
          <ac:spMkLst>
            <pc:docMk/>
            <pc:sldMk cId="0" sldId="266"/>
            <ac:spMk id="6" creationId="{4D831E2A-7BB7-0D26-75D8-8A580D201ABC}"/>
          </ac:spMkLst>
        </pc:spChg>
        <pc:spChg chg="add del mod">
          <ac:chgData name="YUN SEO HWAN" userId="1e17dc202f57447b" providerId="LiveId" clId="{06EBB212-157D-4E91-8DA0-D26DC119C7F7}" dt="2022-12-06T16:15:21.021" v="1453" actId="478"/>
          <ac:spMkLst>
            <pc:docMk/>
            <pc:sldMk cId="0" sldId="266"/>
            <ac:spMk id="10" creationId="{6EE1F550-D589-652A-289B-D96064599594}"/>
          </ac:spMkLst>
        </pc:spChg>
        <pc:picChg chg="add mod">
          <ac:chgData name="YUN SEO HWAN" userId="1e17dc202f57447b" providerId="LiveId" clId="{06EBB212-157D-4E91-8DA0-D26DC119C7F7}" dt="2022-12-06T16:18:17" v="1740" actId="14100"/>
          <ac:picMkLst>
            <pc:docMk/>
            <pc:sldMk cId="0" sldId="266"/>
            <ac:picMk id="4" creationId="{98E95860-275E-AA84-86A7-2264A1FF6D9F}"/>
          </ac:picMkLst>
        </pc:picChg>
        <pc:picChg chg="add mod">
          <ac:chgData name="YUN SEO HWAN" userId="1e17dc202f57447b" providerId="LiveId" clId="{06EBB212-157D-4E91-8DA0-D26DC119C7F7}" dt="2022-12-06T16:18:19.140" v="1741" actId="14100"/>
          <ac:picMkLst>
            <pc:docMk/>
            <pc:sldMk cId="0" sldId="266"/>
            <ac:picMk id="7" creationId="{03B7A3F7-727A-2EA0-9458-3EF517E7C888}"/>
          </ac:picMkLst>
        </pc:picChg>
        <pc:picChg chg="add mod">
          <ac:chgData name="YUN SEO HWAN" userId="1e17dc202f57447b" providerId="LiveId" clId="{06EBB212-157D-4E91-8DA0-D26DC119C7F7}" dt="2022-12-06T16:18:20.754" v="1742" actId="14100"/>
          <ac:picMkLst>
            <pc:docMk/>
            <pc:sldMk cId="0" sldId="266"/>
            <ac:picMk id="9" creationId="{42EB0125-D8A1-E5F6-C86B-0C9955A34793}"/>
          </ac:picMkLst>
        </pc:picChg>
      </pc:sldChg>
      <pc:sldChg chg="addSp modSp mod">
        <pc:chgData name="YUN SEO HWAN" userId="1e17dc202f57447b" providerId="LiveId" clId="{06EBB212-157D-4E91-8DA0-D26DC119C7F7}" dt="2022-12-07T02:09:05.102" v="2518" actId="207"/>
        <pc:sldMkLst>
          <pc:docMk/>
          <pc:sldMk cId="0" sldId="267"/>
        </pc:sldMkLst>
        <pc:spChg chg="add mod">
          <ac:chgData name="YUN SEO HWAN" userId="1e17dc202f57447b" providerId="LiveId" clId="{06EBB212-157D-4E91-8DA0-D26DC119C7F7}" dt="2022-12-07T02:09:05.102" v="2518" actId="207"/>
          <ac:spMkLst>
            <pc:docMk/>
            <pc:sldMk cId="0" sldId="267"/>
            <ac:spMk id="10" creationId="{F0B5E9E8-0A92-65AB-A473-5ED6F6ECD414}"/>
          </ac:spMkLst>
        </pc:spChg>
        <pc:picChg chg="add mod">
          <ac:chgData name="YUN SEO HWAN" userId="1e17dc202f57447b" providerId="LiveId" clId="{06EBB212-157D-4E91-8DA0-D26DC119C7F7}" dt="2022-12-07T01:54:50.694" v="1822" actId="14100"/>
          <ac:picMkLst>
            <pc:docMk/>
            <pc:sldMk cId="0" sldId="267"/>
            <ac:picMk id="4" creationId="{EC8E66A8-1743-E168-5DBF-A9B717756A6A}"/>
          </ac:picMkLst>
        </pc:picChg>
        <pc:picChg chg="add mod">
          <ac:chgData name="YUN SEO HWAN" userId="1e17dc202f57447b" providerId="LiveId" clId="{06EBB212-157D-4E91-8DA0-D26DC119C7F7}" dt="2022-12-07T01:55:23.269" v="1832" actId="14100"/>
          <ac:picMkLst>
            <pc:docMk/>
            <pc:sldMk cId="0" sldId="267"/>
            <ac:picMk id="7" creationId="{31972336-CAFD-D161-7D9B-918AAECF8145}"/>
          </ac:picMkLst>
        </pc:picChg>
        <pc:picChg chg="add mod">
          <ac:chgData name="YUN SEO HWAN" userId="1e17dc202f57447b" providerId="LiveId" clId="{06EBB212-157D-4E91-8DA0-D26DC119C7F7}" dt="2022-12-07T01:55:11.107" v="1828" actId="14100"/>
          <ac:picMkLst>
            <pc:docMk/>
            <pc:sldMk cId="0" sldId="267"/>
            <ac:picMk id="9" creationId="{98E01827-2D5B-2850-0AE2-8599C6E4A209}"/>
          </ac:picMkLst>
        </pc:picChg>
        <pc:picChg chg="add mod">
          <ac:chgData name="YUN SEO HWAN" userId="1e17dc202f57447b" providerId="LiveId" clId="{06EBB212-157D-4E91-8DA0-D26DC119C7F7}" dt="2022-12-07T01:55:15.582" v="1829" actId="14100"/>
          <ac:picMkLst>
            <pc:docMk/>
            <pc:sldMk cId="0" sldId="267"/>
            <ac:picMk id="12" creationId="{13BC3CF4-C8F1-5475-6A10-C31D08B8BD6E}"/>
          </ac:picMkLst>
        </pc:picChg>
      </pc:sldChg>
      <pc:sldChg chg="addSp modSp mod">
        <pc:chgData name="YUN SEO HWAN" userId="1e17dc202f57447b" providerId="LiveId" clId="{06EBB212-157D-4E91-8DA0-D26DC119C7F7}" dt="2022-12-07T02:09:23.284" v="2525" actId="207"/>
        <pc:sldMkLst>
          <pc:docMk/>
          <pc:sldMk cId="0" sldId="268"/>
        </pc:sldMkLst>
        <pc:spChg chg="add mod">
          <ac:chgData name="YUN SEO HWAN" userId="1e17dc202f57447b" providerId="LiveId" clId="{06EBB212-157D-4E91-8DA0-D26DC119C7F7}" dt="2022-12-07T02:09:23.284" v="2525" actId="207"/>
          <ac:spMkLst>
            <pc:docMk/>
            <pc:sldMk cId="0" sldId="268"/>
            <ac:spMk id="12" creationId="{B296819D-9FED-EE2A-7573-96F393E17F91}"/>
          </ac:spMkLst>
        </pc:spChg>
        <pc:picChg chg="add mod">
          <ac:chgData name="YUN SEO HWAN" userId="1e17dc202f57447b" providerId="LiveId" clId="{06EBB212-157D-4E91-8DA0-D26DC119C7F7}" dt="2022-12-07T02:01:09.146" v="2111" actId="14100"/>
          <ac:picMkLst>
            <pc:docMk/>
            <pc:sldMk cId="0" sldId="268"/>
            <ac:picMk id="4" creationId="{352CBCC2-96B0-72BA-420D-5FB903AC5AB4}"/>
          </ac:picMkLst>
        </pc:picChg>
        <pc:picChg chg="add mod">
          <ac:chgData name="YUN SEO HWAN" userId="1e17dc202f57447b" providerId="LiveId" clId="{06EBB212-157D-4E91-8DA0-D26DC119C7F7}" dt="2022-12-07T02:01:27.848" v="2115" actId="1076"/>
          <ac:picMkLst>
            <pc:docMk/>
            <pc:sldMk cId="0" sldId="268"/>
            <ac:picMk id="7" creationId="{35F84C5E-BB7C-330E-7E4A-8F825B48FACE}"/>
          </ac:picMkLst>
        </pc:picChg>
        <pc:picChg chg="add mod">
          <ac:chgData name="YUN SEO HWAN" userId="1e17dc202f57447b" providerId="LiveId" clId="{06EBB212-157D-4E91-8DA0-D26DC119C7F7}" dt="2022-12-07T02:01:17.750" v="2113" actId="1076"/>
          <ac:picMkLst>
            <pc:docMk/>
            <pc:sldMk cId="0" sldId="268"/>
            <ac:picMk id="9" creationId="{5AFB2849-ACEC-E157-8748-3A1F633E070F}"/>
          </ac:picMkLst>
        </pc:picChg>
        <pc:picChg chg="add mod">
          <ac:chgData name="YUN SEO HWAN" userId="1e17dc202f57447b" providerId="LiveId" clId="{06EBB212-157D-4E91-8DA0-D26DC119C7F7}" dt="2022-12-07T02:01:14.446" v="2112" actId="1076"/>
          <ac:picMkLst>
            <pc:docMk/>
            <pc:sldMk cId="0" sldId="268"/>
            <ac:picMk id="11" creationId="{F5F1C548-758C-9A60-6EA1-7CB392A4F768}"/>
          </ac:picMkLst>
        </pc:picChg>
      </pc:sldChg>
      <pc:sldChg chg="addSp delSp modSp mod">
        <pc:chgData name="YUN SEO HWAN" userId="1e17dc202f57447b" providerId="LiveId" clId="{06EBB212-157D-4E91-8DA0-D26DC119C7F7}" dt="2022-12-07T02:09:44.336" v="2529" actId="403"/>
        <pc:sldMkLst>
          <pc:docMk/>
          <pc:sldMk cId="0" sldId="269"/>
        </pc:sldMkLst>
        <pc:spChg chg="add del">
          <ac:chgData name="YUN SEO HWAN" userId="1e17dc202f57447b" providerId="LiveId" clId="{06EBB212-157D-4E91-8DA0-D26DC119C7F7}" dt="2022-12-07T01:53:02.460" v="1798" actId="478"/>
          <ac:spMkLst>
            <pc:docMk/>
            <pc:sldMk cId="0" sldId="269"/>
            <ac:spMk id="4" creationId="{6BC3EBB6-4D3A-A851-8E29-845B427B0762}"/>
          </ac:spMkLst>
        </pc:spChg>
        <pc:spChg chg="add mod">
          <ac:chgData name="YUN SEO HWAN" userId="1e17dc202f57447b" providerId="LiveId" clId="{06EBB212-157D-4E91-8DA0-D26DC119C7F7}" dt="2022-12-07T02:09:44.336" v="2529" actId="403"/>
          <ac:spMkLst>
            <pc:docMk/>
            <pc:sldMk cId="0" sldId="269"/>
            <ac:spMk id="10" creationId="{55D76829-B4ED-3CD4-14C4-6F18EAEEDD48}"/>
          </ac:spMkLst>
        </pc:spChg>
        <pc:picChg chg="add mod">
          <ac:chgData name="YUN SEO HWAN" userId="1e17dc202f57447b" providerId="LiveId" clId="{06EBB212-157D-4E91-8DA0-D26DC119C7F7}" dt="2022-12-07T02:04:26.130" v="2280" actId="14100"/>
          <ac:picMkLst>
            <pc:docMk/>
            <pc:sldMk cId="0" sldId="269"/>
            <ac:picMk id="7" creationId="{7B13F7BA-A370-2807-713E-D49BAF95CA15}"/>
          </ac:picMkLst>
        </pc:picChg>
        <pc:picChg chg="add mod">
          <ac:chgData name="YUN SEO HWAN" userId="1e17dc202f57447b" providerId="LiveId" clId="{06EBB212-157D-4E91-8DA0-D26DC119C7F7}" dt="2022-12-07T02:04:28.358" v="2281" actId="14100"/>
          <ac:picMkLst>
            <pc:docMk/>
            <pc:sldMk cId="0" sldId="269"/>
            <ac:picMk id="9" creationId="{35C7B0E1-E2B9-8CDD-B3DA-259D9FDE5D55}"/>
          </ac:picMkLst>
        </pc:picChg>
      </pc:sldChg>
      <pc:sldChg chg="modSp mod">
        <pc:chgData name="YUN SEO HWAN" userId="1e17dc202f57447b" providerId="LiveId" clId="{06EBB212-157D-4E91-8DA0-D26DC119C7F7}" dt="2022-12-07T02:09:59.285" v="2530" actId="1076"/>
        <pc:sldMkLst>
          <pc:docMk/>
          <pc:sldMk cId="0" sldId="270"/>
        </pc:sldMkLst>
        <pc:grpChg chg="mod">
          <ac:chgData name="YUN SEO HWAN" userId="1e17dc202f57447b" providerId="LiveId" clId="{06EBB212-157D-4E91-8DA0-D26DC119C7F7}" dt="2022-12-07T02:09:59.285" v="2530" actId="1076"/>
          <ac:grpSpMkLst>
            <pc:docMk/>
            <pc:sldMk cId="0" sldId="270"/>
            <ac:grpSpMk id="1002" creationId="{00000000-0000-0000-0000-000000000000}"/>
          </ac:grpSpMkLst>
        </pc:grpChg>
      </pc:sldChg>
      <pc:sldChg chg="addSp delSp modSp mod ord">
        <pc:chgData name="YUN SEO HWAN" userId="1e17dc202f57447b" providerId="LiveId" clId="{06EBB212-157D-4E91-8DA0-D26DC119C7F7}" dt="2022-12-08T13:04:04.496" v="3103"/>
        <pc:sldMkLst>
          <pc:docMk/>
          <pc:sldMk cId="0" sldId="271"/>
        </pc:sldMkLst>
        <pc:spChg chg="add del mod">
          <ac:chgData name="YUN SEO HWAN" userId="1e17dc202f57447b" providerId="LiveId" clId="{06EBB212-157D-4E91-8DA0-D26DC119C7F7}" dt="2022-12-07T02:12:24.148" v="2567"/>
          <ac:spMkLst>
            <pc:docMk/>
            <pc:sldMk cId="0" sldId="271"/>
            <ac:spMk id="11" creationId="{9FD9EE2A-E3B8-4B54-30A7-7CFCCC064E2D}"/>
          </ac:spMkLst>
        </pc:spChg>
        <pc:spChg chg="add mod">
          <ac:chgData name="YUN SEO HWAN" userId="1e17dc202f57447b" providerId="LiveId" clId="{06EBB212-157D-4E91-8DA0-D26DC119C7F7}" dt="2022-12-07T02:12:56.236" v="2617" actId="403"/>
          <ac:spMkLst>
            <pc:docMk/>
            <pc:sldMk cId="0" sldId="271"/>
            <ac:spMk id="12" creationId="{971B92B8-E6D7-8B4F-C5A3-BE9DBB670AA6}"/>
          </ac:spMkLst>
        </pc:spChg>
        <pc:spChg chg="add mod">
          <ac:chgData name="YUN SEO HWAN" userId="1e17dc202f57447b" providerId="LiveId" clId="{06EBB212-157D-4E91-8DA0-D26DC119C7F7}" dt="2022-12-07T02:13:13.413" v="2630"/>
          <ac:spMkLst>
            <pc:docMk/>
            <pc:sldMk cId="0" sldId="271"/>
            <ac:spMk id="13" creationId="{4F428A50-3648-F63E-E17A-CE8D41F22F51}"/>
          </ac:spMkLst>
        </pc:spChg>
        <pc:spChg chg="add mod">
          <ac:chgData name="YUN SEO HWAN" userId="1e17dc202f57447b" providerId="LiveId" clId="{06EBB212-157D-4E91-8DA0-D26DC119C7F7}" dt="2022-12-07T02:13:21.796" v="2647"/>
          <ac:spMkLst>
            <pc:docMk/>
            <pc:sldMk cId="0" sldId="271"/>
            <ac:spMk id="14" creationId="{38AF9B94-029A-BF9E-BF22-84048698E6EE}"/>
          </ac:spMkLst>
        </pc:spChg>
        <pc:picChg chg="add mod modCrop">
          <ac:chgData name="YUN SEO HWAN" userId="1e17dc202f57447b" providerId="LiveId" clId="{06EBB212-157D-4E91-8DA0-D26DC119C7F7}" dt="2022-12-07T02:11:56.558" v="2562" actId="1076"/>
          <ac:picMkLst>
            <pc:docMk/>
            <pc:sldMk cId="0" sldId="271"/>
            <ac:picMk id="4" creationId="{C9300D35-F2C0-B91E-4F51-DCCECFE6D141}"/>
          </ac:picMkLst>
        </pc:picChg>
        <pc:picChg chg="add del mod">
          <ac:chgData name="YUN SEO HWAN" userId="1e17dc202f57447b" providerId="LiveId" clId="{06EBB212-157D-4E91-8DA0-D26DC119C7F7}" dt="2022-12-07T02:11:16.493" v="2545" actId="478"/>
          <ac:picMkLst>
            <pc:docMk/>
            <pc:sldMk cId="0" sldId="271"/>
            <ac:picMk id="6" creationId="{00000000-0000-0000-0000-000000000000}"/>
          </ac:picMkLst>
        </pc:picChg>
        <pc:picChg chg="add mod modCrop">
          <ac:chgData name="YUN SEO HWAN" userId="1e17dc202f57447b" providerId="LiveId" clId="{06EBB212-157D-4E91-8DA0-D26DC119C7F7}" dt="2022-12-07T02:11:43.545" v="2557" actId="14100"/>
          <ac:picMkLst>
            <pc:docMk/>
            <pc:sldMk cId="0" sldId="271"/>
            <ac:picMk id="8" creationId="{A9069BBB-AEF1-36F7-DAB0-151016B0FB18}"/>
          </ac:picMkLst>
        </pc:picChg>
        <pc:picChg chg="add mod modCrop">
          <ac:chgData name="YUN SEO HWAN" userId="1e17dc202f57447b" providerId="LiveId" clId="{06EBB212-157D-4E91-8DA0-D26DC119C7F7}" dt="2022-12-07T02:12:00.511" v="2563" actId="1076"/>
          <ac:picMkLst>
            <pc:docMk/>
            <pc:sldMk cId="0" sldId="271"/>
            <ac:picMk id="10" creationId="{19A659DD-CD90-75A5-7580-D83403064E37}"/>
          </ac:picMkLst>
        </pc:picChg>
      </pc:sldChg>
      <pc:sldChg chg="addSp delSp modSp mod ord">
        <pc:chgData name="YUN SEO HWAN" userId="1e17dc202f57447b" providerId="LiveId" clId="{06EBB212-157D-4E91-8DA0-D26DC119C7F7}" dt="2022-12-08T13:04:04.496" v="3103"/>
        <pc:sldMkLst>
          <pc:docMk/>
          <pc:sldMk cId="0" sldId="272"/>
        </pc:sldMkLst>
        <pc:spChg chg="add mod">
          <ac:chgData name="YUN SEO HWAN" userId="1e17dc202f57447b" providerId="LiveId" clId="{06EBB212-157D-4E91-8DA0-D26DC119C7F7}" dt="2022-12-07T02:36:02.910" v="3007" actId="1076"/>
          <ac:spMkLst>
            <pc:docMk/>
            <pc:sldMk cId="0" sldId="272"/>
            <ac:spMk id="17" creationId="{ADF4DEDB-5E26-F640-07E5-3878B8675530}"/>
          </ac:spMkLst>
        </pc:spChg>
        <pc:spChg chg="add mod">
          <ac:chgData name="YUN SEO HWAN" userId="1e17dc202f57447b" providerId="LiveId" clId="{06EBB212-157D-4E91-8DA0-D26DC119C7F7}" dt="2022-12-07T02:35:56.074" v="3006" actId="1076"/>
          <ac:spMkLst>
            <pc:docMk/>
            <pc:sldMk cId="0" sldId="272"/>
            <ac:spMk id="18" creationId="{E6D4A0F9-9461-3261-8536-7B26FCDDEEB6}"/>
          </ac:spMkLst>
        </pc:spChg>
        <pc:spChg chg="add mod">
          <ac:chgData name="YUN SEO HWAN" userId="1e17dc202f57447b" providerId="LiveId" clId="{06EBB212-157D-4E91-8DA0-D26DC119C7F7}" dt="2022-12-07T02:36:04.681" v="3008" actId="1076"/>
          <ac:spMkLst>
            <pc:docMk/>
            <pc:sldMk cId="0" sldId="272"/>
            <ac:spMk id="19" creationId="{DD69173B-05B7-C34E-18DC-D324552369FC}"/>
          </ac:spMkLst>
        </pc:spChg>
        <pc:spChg chg="add mod">
          <ac:chgData name="YUN SEO HWAN" userId="1e17dc202f57447b" providerId="LiveId" clId="{06EBB212-157D-4E91-8DA0-D26DC119C7F7}" dt="2022-12-07T02:36:08.755" v="3009" actId="1076"/>
          <ac:spMkLst>
            <pc:docMk/>
            <pc:sldMk cId="0" sldId="272"/>
            <ac:spMk id="20" creationId="{AB7CA065-FB77-8032-D4A3-FDB0D9003D32}"/>
          </ac:spMkLst>
        </pc:spChg>
        <pc:picChg chg="add mod modCrop">
          <ac:chgData name="YUN SEO HWAN" userId="1e17dc202f57447b" providerId="LiveId" clId="{06EBB212-157D-4E91-8DA0-D26DC119C7F7}" dt="2022-12-07T02:35:12.635" v="2948" actId="1076"/>
          <ac:picMkLst>
            <pc:docMk/>
            <pc:sldMk cId="0" sldId="272"/>
            <ac:picMk id="4" creationId="{6C7F0B92-D482-CE01-07B4-7732496A4692}"/>
          </ac:picMkLst>
        </pc:picChg>
        <pc:picChg chg="del">
          <ac:chgData name="YUN SEO HWAN" userId="1e17dc202f57447b" providerId="LiveId" clId="{06EBB212-157D-4E91-8DA0-D26DC119C7F7}" dt="2022-12-07T02:34:25.974" v="2933" actId="478"/>
          <ac:picMkLst>
            <pc:docMk/>
            <pc:sldMk cId="0" sldId="272"/>
            <ac:picMk id="6" creationId="{00000000-0000-0000-0000-000000000000}"/>
          </ac:picMkLst>
        </pc:picChg>
        <pc:picChg chg="add del mod modCrop">
          <ac:chgData name="YUN SEO HWAN" userId="1e17dc202f57447b" providerId="LiveId" clId="{06EBB212-157D-4E91-8DA0-D26DC119C7F7}" dt="2022-12-07T02:33:34.244" v="2918" actId="478"/>
          <ac:picMkLst>
            <pc:docMk/>
            <pc:sldMk cId="0" sldId="272"/>
            <ac:picMk id="8" creationId="{0E5013C1-00B2-BE37-718E-FEA87D432C98}"/>
          </ac:picMkLst>
        </pc:picChg>
        <pc:picChg chg="add mod modCrop">
          <ac:chgData name="YUN SEO HWAN" userId="1e17dc202f57447b" providerId="LiveId" clId="{06EBB212-157D-4E91-8DA0-D26DC119C7F7}" dt="2022-12-07T02:35:12.635" v="2948" actId="1076"/>
          <ac:picMkLst>
            <pc:docMk/>
            <pc:sldMk cId="0" sldId="272"/>
            <ac:picMk id="10" creationId="{363921B3-8F24-2298-BDBD-65F49836B166}"/>
          </ac:picMkLst>
        </pc:picChg>
        <pc:picChg chg="add del mod">
          <ac:chgData name="YUN SEO HWAN" userId="1e17dc202f57447b" providerId="LiveId" clId="{06EBB212-157D-4E91-8DA0-D26DC119C7F7}" dt="2022-12-07T02:33:43.919" v="2921" actId="478"/>
          <ac:picMkLst>
            <pc:docMk/>
            <pc:sldMk cId="0" sldId="272"/>
            <ac:picMk id="12" creationId="{2E121B87-6A66-D18F-9888-0D1E5AA039F8}"/>
          </ac:picMkLst>
        </pc:picChg>
        <pc:picChg chg="add mod modCrop">
          <ac:chgData name="YUN SEO HWAN" userId="1e17dc202f57447b" providerId="LiveId" clId="{06EBB212-157D-4E91-8DA0-D26DC119C7F7}" dt="2022-12-07T02:35:12.635" v="2948" actId="1076"/>
          <ac:picMkLst>
            <pc:docMk/>
            <pc:sldMk cId="0" sldId="272"/>
            <ac:picMk id="14" creationId="{0200DC5B-ED0D-C03E-5A16-C9242FF22E81}"/>
          </ac:picMkLst>
        </pc:picChg>
        <pc:picChg chg="add mod modCrop">
          <ac:chgData name="YUN SEO HWAN" userId="1e17dc202f57447b" providerId="LiveId" clId="{06EBB212-157D-4E91-8DA0-D26DC119C7F7}" dt="2022-12-07T02:35:12.635" v="2948" actId="1076"/>
          <ac:picMkLst>
            <pc:docMk/>
            <pc:sldMk cId="0" sldId="272"/>
            <ac:picMk id="16" creationId="{054DD463-1093-619E-020D-48ED380EB488}"/>
          </ac:picMkLst>
        </pc:picChg>
      </pc:sldChg>
      <pc:sldChg chg="addSp delSp modSp mod ord addCm delCm">
        <pc:chgData name="YUN SEO HWAN" userId="1e17dc202f57447b" providerId="LiveId" clId="{06EBB212-157D-4E91-8DA0-D26DC119C7F7}" dt="2022-12-08T13:04:04.496" v="3103"/>
        <pc:sldMkLst>
          <pc:docMk/>
          <pc:sldMk cId="0" sldId="273"/>
        </pc:sldMkLst>
        <pc:spChg chg="add mod">
          <ac:chgData name="YUN SEO HWAN" userId="1e17dc202f57447b" providerId="LiveId" clId="{06EBB212-157D-4E91-8DA0-D26DC119C7F7}" dt="2022-12-07T02:21:34.327" v="2717" actId="1076"/>
          <ac:spMkLst>
            <pc:docMk/>
            <pc:sldMk cId="0" sldId="273"/>
            <ac:spMk id="17" creationId="{1D994105-C9F9-4EA1-119C-67FBEC5C3A68}"/>
          </ac:spMkLst>
        </pc:spChg>
        <pc:spChg chg="add mod">
          <ac:chgData name="YUN SEO HWAN" userId="1e17dc202f57447b" providerId="LiveId" clId="{06EBB212-157D-4E91-8DA0-D26DC119C7F7}" dt="2022-12-07T02:21:48.165" v="2729" actId="20577"/>
          <ac:spMkLst>
            <pc:docMk/>
            <pc:sldMk cId="0" sldId="273"/>
            <ac:spMk id="18" creationId="{F0223AF5-0DD2-9D3D-C102-D0EE85CC00E4}"/>
          </ac:spMkLst>
        </pc:spChg>
        <pc:spChg chg="add mod">
          <ac:chgData name="YUN SEO HWAN" userId="1e17dc202f57447b" providerId="LiveId" clId="{06EBB212-157D-4E91-8DA0-D26DC119C7F7}" dt="2022-12-07T02:22:02.770" v="2756"/>
          <ac:spMkLst>
            <pc:docMk/>
            <pc:sldMk cId="0" sldId="273"/>
            <ac:spMk id="19" creationId="{E3D06FC1-E449-1F13-4230-7657C675C6E1}"/>
          </ac:spMkLst>
        </pc:spChg>
        <pc:spChg chg="add mod">
          <ac:chgData name="YUN SEO HWAN" userId="1e17dc202f57447b" providerId="LiveId" clId="{06EBB212-157D-4E91-8DA0-D26DC119C7F7}" dt="2022-12-07T02:22:14.617" v="2765"/>
          <ac:spMkLst>
            <pc:docMk/>
            <pc:sldMk cId="0" sldId="273"/>
            <ac:spMk id="20" creationId="{9F7297EE-687A-7C54-0763-8E007CB9D84B}"/>
          </ac:spMkLst>
        </pc:spChg>
        <pc:picChg chg="add mod modCrop">
          <ac:chgData name="YUN SEO HWAN" userId="1e17dc202f57447b" providerId="LiveId" clId="{06EBB212-157D-4E91-8DA0-D26DC119C7F7}" dt="2022-12-07T02:21:07.102" v="2695" actId="1076"/>
          <ac:picMkLst>
            <pc:docMk/>
            <pc:sldMk cId="0" sldId="273"/>
            <ac:picMk id="4" creationId="{C5E21F4F-ECBA-39FF-2F76-7D973EAFE55F}"/>
          </ac:picMkLst>
        </pc:picChg>
        <pc:picChg chg="mod">
          <ac:chgData name="YUN SEO HWAN" userId="1e17dc202f57447b" providerId="LiveId" clId="{06EBB212-157D-4E91-8DA0-D26DC119C7F7}" dt="2022-12-06T12:59:12.543" v="52" actId="1036"/>
          <ac:picMkLst>
            <pc:docMk/>
            <pc:sldMk cId="0" sldId="273"/>
            <ac:picMk id="5" creationId="{00000000-0000-0000-0000-000000000000}"/>
          </ac:picMkLst>
        </pc:picChg>
        <pc:picChg chg="del">
          <ac:chgData name="YUN SEO HWAN" userId="1e17dc202f57447b" providerId="LiveId" clId="{06EBB212-157D-4E91-8DA0-D26DC119C7F7}" dt="2022-12-07T02:18:59.657" v="2663" actId="478"/>
          <ac:picMkLst>
            <pc:docMk/>
            <pc:sldMk cId="0" sldId="273"/>
            <ac:picMk id="6" creationId="{00000000-0000-0000-0000-000000000000}"/>
          </ac:picMkLst>
        </pc:picChg>
        <pc:picChg chg="add mod modCrop">
          <ac:chgData name="YUN SEO HWAN" userId="1e17dc202f57447b" providerId="LiveId" clId="{06EBB212-157D-4E91-8DA0-D26DC119C7F7}" dt="2022-12-07T02:21:07.102" v="2695" actId="1076"/>
          <ac:picMkLst>
            <pc:docMk/>
            <pc:sldMk cId="0" sldId="273"/>
            <ac:picMk id="8" creationId="{4A1FE63B-7A57-983D-F82E-2D92FB01CE84}"/>
          </ac:picMkLst>
        </pc:picChg>
        <pc:picChg chg="add mod modCrop">
          <ac:chgData name="YUN SEO HWAN" userId="1e17dc202f57447b" providerId="LiveId" clId="{06EBB212-157D-4E91-8DA0-D26DC119C7F7}" dt="2022-12-07T02:21:07.102" v="2695" actId="1076"/>
          <ac:picMkLst>
            <pc:docMk/>
            <pc:sldMk cId="0" sldId="273"/>
            <ac:picMk id="10" creationId="{6F1499FD-944E-3170-B962-F25DBD79C089}"/>
          </ac:picMkLst>
        </pc:picChg>
        <pc:picChg chg="add mod modCrop">
          <ac:chgData name="YUN SEO HWAN" userId="1e17dc202f57447b" providerId="LiveId" clId="{06EBB212-157D-4E91-8DA0-D26DC119C7F7}" dt="2022-12-07T02:21:07.102" v="2695" actId="1076"/>
          <ac:picMkLst>
            <pc:docMk/>
            <pc:sldMk cId="0" sldId="273"/>
            <ac:picMk id="12" creationId="{E55B2DC3-25D1-9454-91EB-ECE49113693F}"/>
          </ac:picMkLst>
        </pc:picChg>
        <pc:picChg chg="add del mod">
          <ac:chgData name="YUN SEO HWAN" userId="1e17dc202f57447b" providerId="LiveId" clId="{06EBB212-157D-4E91-8DA0-D26DC119C7F7}" dt="2022-12-07T02:18:52.755" v="2659" actId="478"/>
          <ac:picMkLst>
            <pc:docMk/>
            <pc:sldMk cId="0" sldId="273"/>
            <ac:picMk id="14" creationId="{37E2ED85-62CA-C89E-97A3-3A4AEACDD7EB}"/>
          </ac:picMkLst>
        </pc:picChg>
        <pc:picChg chg="add del mod">
          <ac:chgData name="YUN SEO HWAN" userId="1e17dc202f57447b" providerId="LiveId" clId="{06EBB212-157D-4E91-8DA0-D26DC119C7F7}" dt="2022-12-07T02:18:48.750" v="2657" actId="478"/>
          <ac:picMkLst>
            <pc:docMk/>
            <pc:sldMk cId="0" sldId="273"/>
            <ac:picMk id="16" creationId="{18D78D8F-4174-0054-A4B7-F11A1B983065}"/>
          </ac:picMkLst>
        </pc:picChg>
      </pc:sldChg>
      <pc:sldChg chg="addSp delSp modSp mod ord">
        <pc:chgData name="YUN SEO HWAN" userId="1e17dc202f57447b" providerId="LiveId" clId="{06EBB212-157D-4E91-8DA0-D26DC119C7F7}" dt="2022-12-08T13:04:04.496" v="3103"/>
        <pc:sldMkLst>
          <pc:docMk/>
          <pc:sldMk cId="0" sldId="274"/>
        </pc:sldMkLst>
        <pc:spChg chg="add mod">
          <ac:chgData name="YUN SEO HWAN" userId="1e17dc202f57447b" providerId="LiveId" clId="{06EBB212-157D-4E91-8DA0-D26DC119C7F7}" dt="2022-12-07T02:29:42.628" v="2905" actId="20577"/>
          <ac:spMkLst>
            <pc:docMk/>
            <pc:sldMk cId="0" sldId="274"/>
            <ac:spMk id="7" creationId="{032FD97D-CEC5-998B-90EF-F0240A5393BC}"/>
          </ac:spMkLst>
        </pc:spChg>
        <pc:spChg chg="add mod">
          <ac:chgData name="YUN SEO HWAN" userId="1e17dc202f57447b" providerId="LiveId" clId="{06EBB212-157D-4E91-8DA0-D26DC119C7F7}" dt="2022-12-07T02:29:39.696" v="2904" actId="20577"/>
          <ac:spMkLst>
            <pc:docMk/>
            <pc:sldMk cId="0" sldId="274"/>
            <ac:spMk id="8" creationId="{77AE4C3A-47C4-22DF-02E0-63099075E309}"/>
          </ac:spMkLst>
        </pc:spChg>
        <pc:spChg chg="add del mod">
          <ac:chgData name="YUN SEO HWAN" userId="1e17dc202f57447b" providerId="LiveId" clId="{06EBB212-157D-4E91-8DA0-D26DC119C7F7}" dt="2022-12-07T02:27:52.909" v="2816"/>
          <ac:spMkLst>
            <pc:docMk/>
            <pc:sldMk cId="0" sldId="274"/>
            <ac:spMk id="9" creationId="{C63DA0C0-C914-C766-7999-35356FD52A17}"/>
          </ac:spMkLst>
        </pc:spChg>
        <pc:spChg chg="add mod">
          <ac:chgData name="YUN SEO HWAN" userId="1e17dc202f57447b" providerId="LiveId" clId="{06EBB212-157D-4E91-8DA0-D26DC119C7F7}" dt="2022-12-07T02:29:13.611" v="2856"/>
          <ac:spMkLst>
            <pc:docMk/>
            <pc:sldMk cId="0" sldId="274"/>
            <ac:spMk id="12" creationId="{30FD0D49-4EB1-221E-3717-F58F38F57714}"/>
          </ac:spMkLst>
        </pc:spChg>
        <pc:grpChg chg="mod">
          <ac:chgData name="YUN SEO HWAN" userId="1e17dc202f57447b" providerId="LiveId" clId="{06EBB212-157D-4E91-8DA0-D26DC119C7F7}" dt="2022-12-07T02:28:23.099" v="2822" actId="1076"/>
          <ac:grpSpMkLst>
            <pc:docMk/>
            <pc:sldMk cId="0" sldId="274"/>
            <ac:grpSpMk id="1001" creationId="{00000000-0000-0000-0000-000000000000}"/>
          </ac:grpSpMkLst>
        </pc:grpChg>
        <pc:picChg chg="del">
          <ac:chgData name="YUN SEO HWAN" userId="1e17dc202f57447b" providerId="LiveId" clId="{06EBB212-157D-4E91-8DA0-D26DC119C7F7}" dt="2022-12-07T02:18:44.366" v="2655" actId="478"/>
          <ac:picMkLst>
            <pc:docMk/>
            <pc:sldMk cId="0" sldId="274"/>
            <ac:picMk id="2" creationId="{00000000-0000-0000-0000-000000000000}"/>
          </ac:picMkLst>
        </pc:picChg>
        <pc:picChg chg="add mod modCrop">
          <ac:chgData name="YUN SEO HWAN" userId="1e17dc202f57447b" providerId="LiveId" clId="{06EBB212-157D-4E91-8DA0-D26DC119C7F7}" dt="2022-12-07T02:29:02.212" v="2832" actId="1076"/>
          <ac:picMkLst>
            <pc:docMk/>
            <pc:sldMk cId="0" sldId="274"/>
            <ac:picMk id="3" creationId="{EEB40C97-8C7D-425F-C59F-732486FC7E53}"/>
          </ac:picMkLst>
        </pc:picChg>
        <pc:picChg chg="add mod modCrop">
          <ac:chgData name="YUN SEO HWAN" userId="1e17dc202f57447b" providerId="LiveId" clId="{06EBB212-157D-4E91-8DA0-D26DC119C7F7}" dt="2022-12-07T02:29:02.212" v="2832" actId="1076"/>
          <ac:picMkLst>
            <pc:docMk/>
            <pc:sldMk cId="0" sldId="274"/>
            <ac:picMk id="5" creationId="{A4166954-3473-16B3-62A7-5DC69AE5EE02}"/>
          </ac:picMkLst>
        </pc:picChg>
        <pc:picChg chg="add mod modCrop">
          <ac:chgData name="YUN SEO HWAN" userId="1e17dc202f57447b" providerId="LiveId" clId="{06EBB212-157D-4E91-8DA0-D26DC119C7F7}" dt="2022-12-07T02:29:02.212" v="2832" actId="1076"/>
          <ac:picMkLst>
            <pc:docMk/>
            <pc:sldMk cId="0" sldId="274"/>
            <ac:picMk id="11" creationId="{9E6CE7D2-A565-C13C-38F0-82899FCD12FE}"/>
          </ac:picMkLst>
        </pc:picChg>
      </pc:sldChg>
      <pc:sldChg chg="modSp mod">
        <pc:chgData name="YUN SEO HWAN" userId="1e17dc202f57447b" providerId="LiveId" clId="{06EBB212-157D-4E91-8DA0-D26DC119C7F7}" dt="2022-12-06T12:59:47.772" v="63" actId="1076"/>
        <pc:sldMkLst>
          <pc:docMk/>
          <pc:sldMk cId="0" sldId="275"/>
        </pc:sldMkLst>
        <pc:grpChg chg="mod">
          <ac:chgData name="YUN SEO HWAN" userId="1e17dc202f57447b" providerId="LiveId" clId="{06EBB212-157D-4E91-8DA0-D26DC119C7F7}" dt="2022-12-06T12:59:46.448" v="61" actId="1076"/>
          <ac:grpSpMkLst>
            <pc:docMk/>
            <pc:sldMk cId="0" sldId="275"/>
            <ac:grpSpMk id="1007" creationId="{00000000-0000-0000-0000-000000000000}"/>
          </ac:grpSpMkLst>
        </pc:grpChg>
        <pc:picChg chg="mod">
          <ac:chgData name="YUN SEO HWAN" userId="1e17dc202f57447b" providerId="LiveId" clId="{06EBB212-157D-4E91-8DA0-D26DC119C7F7}" dt="2022-12-06T12:59:47.772" v="63" actId="1076"/>
          <ac:picMkLst>
            <pc:docMk/>
            <pc:sldMk cId="0" sldId="275"/>
            <ac:picMk id="19" creationId="{00000000-0000-0000-0000-000000000000}"/>
          </ac:picMkLst>
        </pc:picChg>
      </pc:sldChg>
      <pc:sldChg chg="addSp delSp modSp new mod ord">
        <pc:chgData name="YUN SEO HWAN" userId="1e17dc202f57447b" providerId="LiveId" clId="{06EBB212-157D-4E91-8DA0-D26DC119C7F7}" dt="2022-12-08T13:04:20.483" v="3105"/>
        <pc:sldMkLst>
          <pc:docMk/>
          <pc:sldMk cId="1567627764" sldId="277"/>
        </pc:sldMkLst>
        <pc:spChg chg="del">
          <ac:chgData name="YUN SEO HWAN" userId="1e17dc202f57447b" providerId="LiveId" clId="{06EBB212-157D-4E91-8DA0-D26DC119C7F7}" dt="2022-12-06T12:58:40.248" v="45" actId="478"/>
          <ac:spMkLst>
            <pc:docMk/>
            <pc:sldMk cId="1567627764" sldId="277"/>
            <ac:spMk id="2" creationId="{210D911B-4926-A42C-4CA2-DBECC7295393}"/>
          </ac:spMkLst>
        </pc:spChg>
        <pc:spChg chg="del">
          <ac:chgData name="YUN SEO HWAN" userId="1e17dc202f57447b" providerId="LiveId" clId="{06EBB212-157D-4E91-8DA0-D26DC119C7F7}" dt="2022-12-06T12:58:40.248" v="45" actId="478"/>
          <ac:spMkLst>
            <pc:docMk/>
            <pc:sldMk cId="1567627764" sldId="277"/>
            <ac:spMk id="3" creationId="{5D51C085-2D09-AFCF-91E8-F0857BBBF951}"/>
          </ac:spMkLst>
        </pc:spChg>
        <pc:spChg chg="add del mod">
          <ac:chgData name="YUN SEO HWAN" userId="1e17dc202f57447b" providerId="LiveId" clId="{06EBB212-157D-4E91-8DA0-D26DC119C7F7}" dt="2022-12-07T02:24:37.685" v="2785" actId="478"/>
          <ac:spMkLst>
            <pc:docMk/>
            <pc:sldMk cId="1567627764" sldId="277"/>
            <ac:spMk id="8" creationId="{A4C75A46-6870-E574-0B17-CF5AE466928E}"/>
          </ac:spMkLst>
        </pc:spChg>
        <pc:spChg chg="add mod">
          <ac:chgData name="YUN SEO HWAN" userId="1e17dc202f57447b" providerId="LiveId" clId="{06EBB212-157D-4E91-8DA0-D26DC119C7F7}" dt="2022-12-07T02:26:53.257" v="2808" actId="20577"/>
          <ac:spMkLst>
            <pc:docMk/>
            <pc:sldMk cId="1567627764" sldId="277"/>
            <ac:spMk id="10" creationId="{5296C89C-8264-CE18-B7CF-D10AD788ECC2}"/>
          </ac:spMkLst>
        </pc:spChg>
        <pc:spChg chg="add mod">
          <ac:chgData name="YUN SEO HWAN" userId="1e17dc202f57447b" providerId="LiveId" clId="{06EBB212-157D-4E91-8DA0-D26DC119C7F7}" dt="2022-12-07T02:26:59.901" v="2810" actId="1076"/>
          <ac:spMkLst>
            <pc:docMk/>
            <pc:sldMk cId="1567627764" sldId="277"/>
            <ac:spMk id="11" creationId="{084217B4-54C1-A8E6-C1F9-F6C88DA6B817}"/>
          </ac:spMkLst>
        </pc:spChg>
        <pc:grpChg chg="add mod">
          <ac:chgData name="YUN SEO HWAN" userId="1e17dc202f57447b" providerId="LiveId" clId="{06EBB212-157D-4E91-8DA0-D26DC119C7F7}" dt="2022-12-06T12:58:50.762" v="46"/>
          <ac:grpSpMkLst>
            <pc:docMk/>
            <pc:sldMk cId="1567627764" sldId="277"/>
            <ac:grpSpMk id="4" creationId="{F12DCA3A-8DDF-5AD2-FA36-8AEF1EEEC53B}"/>
          </ac:grpSpMkLst>
        </pc:grpChg>
        <pc:picChg chg="add mod">
          <ac:chgData name="YUN SEO HWAN" userId="1e17dc202f57447b" providerId="LiveId" clId="{06EBB212-157D-4E91-8DA0-D26DC119C7F7}" dt="2022-12-07T02:26:37.386" v="2795" actId="1076"/>
          <ac:picMkLst>
            <pc:docMk/>
            <pc:sldMk cId="1567627764" sldId="277"/>
            <ac:picMk id="3" creationId="{8A2D488E-ECC8-E67F-65FC-925C91AAE11A}"/>
          </ac:picMkLst>
        </pc:picChg>
        <pc:picChg chg="mod">
          <ac:chgData name="YUN SEO HWAN" userId="1e17dc202f57447b" providerId="LiveId" clId="{06EBB212-157D-4E91-8DA0-D26DC119C7F7}" dt="2022-12-06T12:58:50.762" v="46"/>
          <ac:picMkLst>
            <pc:docMk/>
            <pc:sldMk cId="1567627764" sldId="277"/>
            <ac:picMk id="5" creationId="{8C5EC949-241B-4E70-95D4-95DE84C1F09A}"/>
          </ac:picMkLst>
        </pc:picChg>
        <pc:picChg chg="add mod">
          <ac:chgData name="YUN SEO HWAN" userId="1e17dc202f57447b" providerId="LiveId" clId="{06EBB212-157D-4E91-8DA0-D26DC119C7F7}" dt="2022-12-06T12:58:50.762" v="46"/>
          <ac:picMkLst>
            <pc:docMk/>
            <pc:sldMk cId="1567627764" sldId="277"/>
            <ac:picMk id="6" creationId="{7FA67B6D-3E93-C16F-8575-93F0DF53E5E5}"/>
          </ac:picMkLst>
        </pc:picChg>
        <pc:picChg chg="add del mod">
          <ac:chgData name="YUN SEO HWAN" userId="1e17dc202f57447b" providerId="LiveId" clId="{06EBB212-157D-4E91-8DA0-D26DC119C7F7}" dt="2022-12-06T12:59:51.781" v="64" actId="478"/>
          <ac:picMkLst>
            <pc:docMk/>
            <pc:sldMk cId="1567627764" sldId="277"/>
            <ac:picMk id="7" creationId="{5AA37DCC-4C02-507C-43EA-F2F7B727CFB4}"/>
          </ac:picMkLst>
        </pc:picChg>
        <pc:picChg chg="add mod">
          <ac:chgData name="YUN SEO HWAN" userId="1e17dc202f57447b" providerId="LiveId" clId="{06EBB212-157D-4E91-8DA0-D26DC119C7F7}" dt="2022-12-07T02:26:35.125" v="2794" actId="14100"/>
          <ac:picMkLst>
            <pc:docMk/>
            <pc:sldMk cId="1567627764" sldId="277"/>
            <ac:picMk id="9" creationId="{8E4D3ACB-9AEC-E3FA-718F-6485F4D36293}"/>
          </ac:picMkLst>
        </pc:picChg>
      </pc:sldChg>
      <pc:sldChg chg="addSp delSp modSp new mod modAnim">
        <pc:chgData name="YUN SEO HWAN" userId="1e17dc202f57447b" providerId="LiveId" clId="{06EBB212-157D-4E91-8DA0-D26DC119C7F7}" dt="2022-12-07T02:39:14.396" v="3076" actId="14100"/>
        <pc:sldMkLst>
          <pc:docMk/>
          <pc:sldMk cId="3891384257" sldId="278"/>
        </pc:sldMkLst>
        <pc:spChg chg="del">
          <ac:chgData name="YUN SEO HWAN" userId="1e17dc202f57447b" providerId="LiveId" clId="{06EBB212-157D-4E91-8DA0-D26DC119C7F7}" dt="2022-12-07T02:37:01.431" v="3011" actId="478"/>
          <ac:spMkLst>
            <pc:docMk/>
            <pc:sldMk cId="3891384257" sldId="278"/>
            <ac:spMk id="2" creationId="{4711B234-532B-03F1-A24A-8CA1004259D2}"/>
          </ac:spMkLst>
        </pc:spChg>
        <pc:spChg chg="del">
          <ac:chgData name="YUN SEO HWAN" userId="1e17dc202f57447b" providerId="LiveId" clId="{06EBB212-157D-4E91-8DA0-D26DC119C7F7}" dt="2022-12-07T02:37:01.431" v="3011" actId="478"/>
          <ac:spMkLst>
            <pc:docMk/>
            <pc:sldMk cId="3891384257" sldId="278"/>
            <ac:spMk id="3" creationId="{88FFC636-27A5-EBFD-96D0-F681B96C3A3A}"/>
          </ac:spMkLst>
        </pc:spChg>
        <pc:spChg chg="add mod">
          <ac:chgData name="YUN SEO HWAN" userId="1e17dc202f57447b" providerId="LiveId" clId="{06EBB212-157D-4E91-8DA0-D26DC119C7F7}" dt="2022-12-07T02:38:14.021" v="3065" actId="1076"/>
          <ac:spMkLst>
            <pc:docMk/>
            <pc:sldMk cId="3891384257" sldId="278"/>
            <ac:spMk id="7" creationId="{6BBE7015-0F14-9260-4B12-A2AE22EACDA4}"/>
          </ac:spMkLst>
        </pc:spChg>
        <pc:grpChg chg="add mod">
          <ac:chgData name="YUN SEO HWAN" userId="1e17dc202f57447b" providerId="LiveId" clId="{06EBB212-157D-4E91-8DA0-D26DC119C7F7}" dt="2022-12-07T02:37:06.975" v="3012"/>
          <ac:grpSpMkLst>
            <pc:docMk/>
            <pc:sldMk cId="3891384257" sldId="278"/>
            <ac:grpSpMk id="4" creationId="{322481C9-A17C-B1C8-4283-B1EC689E107E}"/>
          </ac:grpSpMkLst>
        </pc:grpChg>
        <pc:picChg chg="mod">
          <ac:chgData name="YUN SEO HWAN" userId="1e17dc202f57447b" providerId="LiveId" clId="{06EBB212-157D-4E91-8DA0-D26DC119C7F7}" dt="2022-12-07T02:37:06.975" v="3012"/>
          <ac:picMkLst>
            <pc:docMk/>
            <pc:sldMk cId="3891384257" sldId="278"/>
            <ac:picMk id="5" creationId="{4EB423AC-1B8B-AD09-51EE-4C345249D08D}"/>
          </ac:picMkLst>
        </pc:picChg>
        <pc:picChg chg="add del mod">
          <ac:chgData name="YUN SEO HWAN" userId="1e17dc202f57447b" providerId="LiveId" clId="{06EBB212-157D-4E91-8DA0-D26DC119C7F7}" dt="2022-12-07T02:38:04.495" v="3062" actId="478"/>
          <ac:picMkLst>
            <pc:docMk/>
            <pc:sldMk cId="3891384257" sldId="278"/>
            <ac:picMk id="6" creationId="{8A30F40F-E9D9-5B61-EF7B-4B0B826DE094}"/>
          </ac:picMkLst>
        </pc:picChg>
        <pc:picChg chg="add mod">
          <ac:chgData name="YUN SEO HWAN" userId="1e17dc202f57447b" providerId="LiveId" clId="{06EBB212-157D-4E91-8DA0-D26DC119C7F7}" dt="2022-12-07T02:39:14.396" v="3076" actId="14100"/>
          <ac:picMkLst>
            <pc:docMk/>
            <pc:sldMk cId="3891384257" sldId="278"/>
            <ac:picMk id="8" creationId="{64E572F3-07ED-72D6-D860-5DD2B0C1F8BB}"/>
          </ac:picMkLst>
        </pc:picChg>
      </pc:sldChg>
      <pc:sldChg chg="addSp delSp modSp new mod setBg">
        <pc:chgData name="YUN SEO HWAN" userId="1e17dc202f57447b" providerId="LiveId" clId="{06EBB212-157D-4E91-8DA0-D26DC119C7F7}" dt="2022-12-08T13:08:23.367" v="3120" actId="1076"/>
        <pc:sldMkLst>
          <pc:docMk/>
          <pc:sldMk cId="2911813858" sldId="279"/>
        </pc:sldMkLst>
        <pc:spChg chg="del">
          <ac:chgData name="YUN SEO HWAN" userId="1e17dc202f57447b" providerId="LiveId" clId="{06EBB212-157D-4E91-8DA0-D26DC119C7F7}" dt="2022-12-08T13:07:42.800" v="3113" actId="478"/>
          <ac:spMkLst>
            <pc:docMk/>
            <pc:sldMk cId="2911813858" sldId="279"/>
            <ac:spMk id="2" creationId="{F9ADFC85-C394-7FD3-C47A-AB7CA6258A99}"/>
          </ac:spMkLst>
        </pc:spChg>
        <pc:spChg chg="del">
          <ac:chgData name="YUN SEO HWAN" userId="1e17dc202f57447b" providerId="LiveId" clId="{06EBB212-157D-4E91-8DA0-D26DC119C7F7}" dt="2022-12-08T13:07:42.800" v="3113" actId="478"/>
          <ac:spMkLst>
            <pc:docMk/>
            <pc:sldMk cId="2911813858" sldId="279"/>
            <ac:spMk id="3" creationId="{92722DA9-92DD-39F6-F894-478638E3E608}"/>
          </ac:spMkLst>
        </pc:spChg>
        <pc:grpChg chg="add del mod">
          <ac:chgData name="YUN SEO HWAN" userId="1e17dc202f57447b" providerId="LiveId" clId="{06EBB212-157D-4E91-8DA0-D26DC119C7F7}" dt="2022-12-08T13:08:00.857" v="3117" actId="478"/>
          <ac:grpSpMkLst>
            <pc:docMk/>
            <pc:sldMk cId="2911813858" sldId="279"/>
            <ac:grpSpMk id="14" creationId="{49C13D65-6C8D-2CDC-5299-FCB56E873C26}"/>
          </ac:grpSpMkLst>
        </pc:grpChg>
        <pc:grpChg chg="add del mod">
          <ac:chgData name="YUN SEO HWAN" userId="1e17dc202f57447b" providerId="LiveId" clId="{06EBB212-157D-4E91-8DA0-D26DC119C7F7}" dt="2022-12-08T13:08:00.857" v="3117" actId="478"/>
          <ac:grpSpMkLst>
            <pc:docMk/>
            <pc:sldMk cId="2911813858" sldId="279"/>
            <ac:grpSpMk id="16" creationId="{02A02FD8-3F50-D9C1-C399-580621144C32}"/>
          </ac:grpSpMkLst>
        </pc:grpChg>
        <pc:grpChg chg="add del mod">
          <ac:chgData name="YUN SEO HWAN" userId="1e17dc202f57447b" providerId="LiveId" clId="{06EBB212-157D-4E91-8DA0-D26DC119C7F7}" dt="2022-12-08T13:08:00.857" v="3117" actId="478"/>
          <ac:grpSpMkLst>
            <pc:docMk/>
            <pc:sldMk cId="2911813858" sldId="279"/>
            <ac:grpSpMk id="18" creationId="{66988FA4-D008-83CC-6620-FFF16DFDB81D}"/>
          </ac:grpSpMkLst>
        </pc:grpChg>
        <pc:grpChg chg="add mod">
          <ac:chgData name="YUN SEO HWAN" userId="1e17dc202f57447b" providerId="LiveId" clId="{06EBB212-157D-4E91-8DA0-D26DC119C7F7}" dt="2022-12-08T13:08:23.367" v="3120" actId="1076"/>
          <ac:grpSpMkLst>
            <pc:docMk/>
            <pc:sldMk cId="2911813858" sldId="279"/>
            <ac:grpSpMk id="30" creationId="{86185620-4FCF-A956-B525-77AE2E87645A}"/>
          </ac:grpSpMkLst>
        </pc:grpChg>
        <pc:grpChg chg="add mod">
          <ac:chgData name="YUN SEO HWAN" userId="1e17dc202f57447b" providerId="LiveId" clId="{06EBB212-157D-4E91-8DA0-D26DC119C7F7}" dt="2022-12-08T13:08:01.249" v="3118"/>
          <ac:grpSpMkLst>
            <pc:docMk/>
            <pc:sldMk cId="2911813858" sldId="279"/>
            <ac:grpSpMk id="32" creationId="{7847F623-6D2C-4313-BF68-9C0B7932D709}"/>
          </ac:grpSpMkLst>
        </pc:grpChg>
        <pc:grpChg chg="add mod">
          <ac:chgData name="YUN SEO HWAN" userId="1e17dc202f57447b" providerId="LiveId" clId="{06EBB212-157D-4E91-8DA0-D26DC119C7F7}" dt="2022-12-08T13:08:01.249" v="3118"/>
          <ac:grpSpMkLst>
            <pc:docMk/>
            <pc:sldMk cId="2911813858" sldId="279"/>
            <ac:grpSpMk id="34" creationId="{58573CF9-6DE7-2685-80C1-A059CD06470D}"/>
          </ac:grpSpMkLst>
        </pc:grpChg>
        <pc:picChg chg="add del mod">
          <ac:chgData name="YUN SEO HWAN" userId="1e17dc202f57447b" providerId="LiveId" clId="{06EBB212-157D-4E91-8DA0-D26DC119C7F7}" dt="2022-12-08T13:08:00.857" v="3117" actId="478"/>
          <ac:picMkLst>
            <pc:docMk/>
            <pc:sldMk cId="2911813858" sldId="279"/>
            <ac:picMk id="4" creationId="{F6B91D51-BB9B-8DB6-273C-8E8449DFF2A9}"/>
          </ac:picMkLst>
        </pc:picChg>
        <pc:picChg chg="add del mod">
          <ac:chgData name="YUN SEO HWAN" userId="1e17dc202f57447b" providerId="LiveId" clId="{06EBB212-157D-4E91-8DA0-D26DC119C7F7}" dt="2022-12-08T13:08:00.857" v="3117" actId="478"/>
          <ac:picMkLst>
            <pc:docMk/>
            <pc:sldMk cId="2911813858" sldId="279"/>
            <ac:picMk id="5" creationId="{A76E9582-6864-AD3B-FBE9-17644A275875}"/>
          </ac:picMkLst>
        </pc:picChg>
        <pc:picChg chg="add del mod">
          <ac:chgData name="YUN SEO HWAN" userId="1e17dc202f57447b" providerId="LiveId" clId="{06EBB212-157D-4E91-8DA0-D26DC119C7F7}" dt="2022-12-08T13:08:00.857" v="3117" actId="478"/>
          <ac:picMkLst>
            <pc:docMk/>
            <pc:sldMk cId="2911813858" sldId="279"/>
            <ac:picMk id="6" creationId="{61236E3A-8A57-2A6F-4E09-CFAB4F520984}"/>
          </ac:picMkLst>
        </pc:picChg>
        <pc:picChg chg="add del mod">
          <ac:chgData name="YUN SEO HWAN" userId="1e17dc202f57447b" providerId="LiveId" clId="{06EBB212-157D-4E91-8DA0-D26DC119C7F7}" dt="2022-12-08T13:08:00.857" v="3117" actId="478"/>
          <ac:picMkLst>
            <pc:docMk/>
            <pc:sldMk cId="2911813858" sldId="279"/>
            <ac:picMk id="7" creationId="{4FD54E1A-D9D6-4148-A47A-AABAD3693209}"/>
          </ac:picMkLst>
        </pc:picChg>
        <pc:picChg chg="add del mod">
          <ac:chgData name="YUN SEO HWAN" userId="1e17dc202f57447b" providerId="LiveId" clId="{06EBB212-157D-4E91-8DA0-D26DC119C7F7}" dt="2022-12-08T13:08:00.857" v="3117" actId="478"/>
          <ac:picMkLst>
            <pc:docMk/>
            <pc:sldMk cId="2911813858" sldId="279"/>
            <ac:picMk id="8" creationId="{DADE4D4A-1B12-B0B9-F3E7-C83F696C0EB3}"/>
          </ac:picMkLst>
        </pc:picChg>
        <pc:picChg chg="add del mod">
          <ac:chgData name="YUN SEO HWAN" userId="1e17dc202f57447b" providerId="LiveId" clId="{06EBB212-157D-4E91-8DA0-D26DC119C7F7}" dt="2022-12-08T13:08:00.857" v="3117" actId="478"/>
          <ac:picMkLst>
            <pc:docMk/>
            <pc:sldMk cId="2911813858" sldId="279"/>
            <ac:picMk id="9" creationId="{634BE03D-24A5-4002-8DE8-53A2194029F0}"/>
          </ac:picMkLst>
        </pc:picChg>
        <pc:picChg chg="add del mod">
          <ac:chgData name="YUN SEO HWAN" userId="1e17dc202f57447b" providerId="LiveId" clId="{06EBB212-157D-4E91-8DA0-D26DC119C7F7}" dt="2022-12-08T13:08:00.857" v="3117" actId="478"/>
          <ac:picMkLst>
            <pc:docMk/>
            <pc:sldMk cId="2911813858" sldId="279"/>
            <ac:picMk id="10" creationId="{D79CF06D-B6C2-E5EC-F9D5-B692F66BD0FE}"/>
          </ac:picMkLst>
        </pc:picChg>
        <pc:picChg chg="add del mod">
          <ac:chgData name="YUN SEO HWAN" userId="1e17dc202f57447b" providerId="LiveId" clId="{06EBB212-157D-4E91-8DA0-D26DC119C7F7}" dt="2022-12-08T13:08:00.857" v="3117" actId="478"/>
          <ac:picMkLst>
            <pc:docMk/>
            <pc:sldMk cId="2911813858" sldId="279"/>
            <ac:picMk id="11" creationId="{82F57BF0-7441-4EC2-DBC1-E44E203A5397}"/>
          </ac:picMkLst>
        </pc:picChg>
        <pc:picChg chg="add del mod">
          <ac:chgData name="YUN SEO HWAN" userId="1e17dc202f57447b" providerId="LiveId" clId="{06EBB212-157D-4E91-8DA0-D26DC119C7F7}" dt="2022-12-08T13:08:00.857" v="3117" actId="478"/>
          <ac:picMkLst>
            <pc:docMk/>
            <pc:sldMk cId="2911813858" sldId="279"/>
            <ac:picMk id="12" creationId="{D4943B17-B413-FB7C-488F-64F71400CFF8}"/>
          </ac:picMkLst>
        </pc:picChg>
        <pc:picChg chg="add del mod">
          <ac:chgData name="YUN SEO HWAN" userId="1e17dc202f57447b" providerId="LiveId" clId="{06EBB212-157D-4E91-8DA0-D26DC119C7F7}" dt="2022-12-08T13:08:00.857" v="3117" actId="478"/>
          <ac:picMkLst>
            <pc:docMk/>
            <pc:sldMk cId="2911813858" sldId="279"/>
            <ac:picMk id="13" creationId="{EBD2B059-AEDD-3585-5DA6-D237D222A39E}"/>
          </ac:picMkLst>
        </pc:picChg>
        <pc:picChg chg="mod">
          <ac:chgData name="YUN SEO HWAN" userId="1e17dc202f57447b" providerId="LiveId" clId="{06EBB212-157D-4E91-8DA0-D26DC119C7F7}" dt="2022-12-08T13:07:43.019" v="3114"/>
          <ac:picMkLst>
            <pc:docMk/>
            <pc:sldMk cId="2911813858" sldId="279"/>
            <ac:picMk id="15" creationId="{A6BF6274-AB68-3084-0958-1DD54D0554D1}"/>
          </ac:picMkLst>
        </pc:picChg>
        <pc:picChg chg="mod">
          <ac:chgData name="YUN SEO HWAN" userId="1e17dc202f57447b" providerId="LiveId" clId="{06EBB212-157D-4E91-8DA0-D26DC119C7F7}" dt="2022-12-08T13:07:43.019" v="3114"/>
          <ac:picMkLst>
            <pc:docMk/>
            <pc:sldMk cId="2911813858" sldId="279"/>
            <ac:picMk id="17" creationId="{3D81A021-7C98-C239-E8F8-2660627D84D2}"/>
          </ac:picMkLst>
        </pc:picChg>
        <pc:picChg chg="mod">
          <ac:chgData name="YUN SEO HWAN" userId="1e17dc202f57447b" providerId="LiveId" clId="{06EBB212-157D-4E91-8DA0-D26DC119C7F7}" dt="2022-12-08T13:07:43.019" v="3114"/>
          <ac:picMkLst>
            <pc:docMk/>
            <pc:sldMk cId="2911813858" sldId="279"/>
            <ac:picMk id="19" creationId="{30896039-6254-C5CC-9709-E95CA333BEFD}"/>
          </ac:picMkLst>
        </pc:picChg>
        <pc:picChg chg="add mod">
          <ac:chgData name="YUN SEO HWAN" userId="1e17dc202f57447b" providerId="LiveId" clId="{06EBB212-157D-4E91-8DA0-D26DC119C7F7}" dt="2022-12-08T13:08:01.249" v="3118"/>
          <ac:picMkLst>
            <pc:docMk/>
            <pc:sldMk cId="2911813858" sldId="279"/>
            <ac:picMk id="20" creationId="{CDD607DB-72E7-C7C3-981C-290CB61DFBFC}"/>
          </ac:picMkLst>
        </pc:picChg>
        <pc:picChg chg="add mod">
          <ac:chgData name="YUN SEO HWAN" userId="1e17dc202f57447b" providerId="LiveId" clId="{06EBB212-157D-4E91-8DA0-D26DC119C7F7}" dt="2022-12-08T13:08:01.249" v="3118"/>
          <ac:picMkLst>
            <pc:docMk/>
            <pc:sldMk cId="2911813858" sldId="279"/>
            <ac:picMk id="21" creationId="{0CA08B01-B330-EC1A-3C6A-2C86AF4CCB15}"/>
          </ac:picMkLst>
        </pc:picChg>
        <pc:picChg chg="add mod">
          <ac:chgData name="YUN SEO HWAN" userId="1e17dc202f57447b" providerId="LiveId" clId="{06EBB212-157D-4E91-8DA0-D26DC119C7F7}" dt="2022-12-08T13:08:01.249" v="3118"/>
          <ac:picMkLst>
            <pc:docMk/>
            <pc:sldMk cId="2911813858" sldId="279"/>
            <ac:picMk id="22" creationId="{4AC5949B-7D08-5B1F-D2CE-D623BB04C41C}"/>
          </ac:picMkLst>
        </pc:picChg>
        <pc:picChg chg="add mod">
          <ac:chgData name="YUN SEO HWAN" userId="1e17dc202f57447b" providerId="LiveId" clId="{06EBB212-157D-4E91-8DA0-D26DC119C7F7}" dt="2022-12-08T13:08:01.249" v="3118"/>
          <ac:picMkLst>
            <pc:docMk/>
            <pc:sldMk cId="2911813858" sldId="279"/>
            <ac:picMk id="23" creationId="{47FFC518-B123-5096-6CCE-981D26C21F07}"/>
          </ac:picMkLst>
        </pc:picChg>
        <pc:picChg chg="add mod">
          <ac:chgData name="YUN SEO HWAN" userId="1e17dc202f57447b" providerId="LiveId" clId="{06EBB212-157D-4E91-8DA0-D26DC119C7F7}" dt="2022-12-08T13:08:01.249" v="3118"/>
          <ac:picMkLst>
            <pc:docMk/>
            <pc:sldMk cId="2911813858" sldId="279"/>
            <ac:picMk id="24" creationId="{E18BDD37-B23A-4982-E3CE-DB764F84736A}"/>
          </ac:picMkLst>
        </pc:picChg>
        <pc:picChg chg="add mod">
          <ac:chgData name="YUN SEO HWAN" userId="1e17dc202f57447b" providerId="LiveId" clId="{06EBB212-157D-4E91-8DA0-D26DC119C7F7}" dt="2022-12-08T13:08:01.249" v="3118"/>
          <ac:picMkLst>
            <pc:docMk/>
            <pc:sldMk cId="2911813858" sldId="279"/>
            <ac:picMk id="25" creationId="{07CCADAA-DD0E-9B4E-C16C-FFAE3194038A}"/>
          </ac:picMkLst>
        </pc:picChg>
        <pc:picChg chg="add mod">
          <ac:chgData name="YUN SEO HWAN" userId="1e17dc202f57447b" providerId="LiveId" clId="{06EBB212-157D-4E91-8DA0-D26DC119C7F7}" dt="2022-12-08T13:08:01.249" v="3118"/>
          <ac:picMkLst>
            <pc:docMk/>
            <pc:sldMk cId="2911813858" sldId="279"/>
            <ac:picMk id="26" creationId="{C97152A6-413E-99B8-6FFA-EFF1348C3327}"/>
          </ac:picMkLst>
        </pc:picChg>
        <pc:picChg chg="add mod">
          <ac:chgData name="YUN SEO HWAN" userId="1e17dc202f57447b" providerId="LiveId" clId="{06EBB212-157D-4E91-8DA0-D26DC119C7F7}" dt="2022-12-08T13:08:01.249" v="3118"/>
          <ac:picMkLst>
            <pc:docMk/>
            <pc:sldMk cId="2911813858" sldId="279"/>
            <ac:picMk id="27" creationId="{24EE5D09-29D8-3308-0380-FEE6EF854EA4}"/>
          </ac:picMkLst>
        </pc:picChg>
        <pc:picChg chg="add mod">
          <ac:chgData name="YUN SEO HWAN" userId="1e17dc202f57447b" providerId="LiveId" clId="{06EBB212-157D-4E91-8DA0-D26DC119C7F7}" dt="2022-12-08T13:08:01.249" v="3118"/>
          <ac:picMkLst>
            <pc:docMk/>
            <pc:sldMk cId="2911813858" sldId="279"/>
            <ac:picMk id="28" creationId="{9D53402B-F08F-58DF-024B-17E3B8620B26}"/>
          </ac:picMkLst>
        </pc:picChg>
        <pc:picChg chg="add mod">
          <ac:chgData name="YUN SEO HWAN" userId="1e17dc202f57447b" providerId="LiveId" clId="{06EBB212-157D-4E91-8DA0-D26DC119C7F7}" dt="2022-12-08T13:08:01.249" v="3118"/>
          <ac:picMkLst>
            <pc:docMk/>
            <pc:sldMk cId="2911813858" sldId="279"/>
            <ac:picMk id="29" creationId="{4592BA12-D8E3-4134-FD42-AC3D747FF032}"/>
          </ac:picMkLst>
        </pc:picChg>
        <pc:picChg chg="mod">
          <ac:chgData name="YUN SEO HWAN" userId="1e17dc202f57447b" providerId="LiveId" clId="{06EBB212-157D-4E91-8DA0-D26DC119C7F7}" dt="2022-12-08T13:08:01.249" v="3118"/>
          <ac:picMkLst>
            <pc:docMk/>
            <pc:sldMk cId="2911813858" sldId="279"/>
            <ac:picMk id="31" creationId="{B0782F76-FCC5-6BEA-966D-491EA3DCE4C8}"/>
          </ac:picMkLst>
        </pc:picChg>
        <pc:picChg chg="mod">
          <ac:chgData name="YUN SEO HWAN" userId="1e17dc202f57447b" providerId="LiveId" clId="{06EBB212-157D-4E91-8DA0-D26DC119C7F7}" dt="2022-12-08T13:08:01.249" v="3118"/>
          <ac:picMkLst>
            <pc:docMk/>
            <pc:sldMk cId="2911813858" sldId="279"/>
            <ac:picMk id="33" creationId="{50018557-5376-7EF6-CCA7-903B58679878}"/>
          </ac:picMkLst>
        </pc:picChg>
        <pc:picChg chg="mod">
          <ac:chgData name="YUN SEO HWAN" userId="1e17dc202f57447b" providerId="LiveId" clId="{06EBB212-157D-4E91-8DA0-D26DC119C7F7}" dt="2022-12-08T13:08:01.249" v="3118"/>
          <ac:picMkLst>
            <pc:docMk/>
            <pc:sldMk cId="2911813858" sldId="279"/>
            <ac:picMk id="35" creationId="{6DCBCE06-FD51-E767-4E08-A1D0D2BBC259}"/>
          </ac:picMkLst>
        </pc:picChg>
      </pc:sldChg>
      <pc:sldChg chg="add del setBg">
        <pc:chgData name="YUN SEO HWAN" userId="1e17dc202f57447b" providerId="LiveId" clId="{06EBB212-157D-4E91-8DA0-D26DC119C7F7}" dt="2022-12-08T13:07:11.758" v="3111"/>
        <pc:sldMkLst>
          <pc:docMk/>
          <pc:sldMk cId="2911813858" sldId="279"/>
        </pc:sldMkLst>
      </pc:sldChg>
      <pc:sldChg chg="addSp delSp modSp new mod">
        <pc:chgData name="YUN SEO HWAN" userId="1e17dc202f57447b" providerId="LiveId" clId="{06EBB212-157D-4E91-8DA0-D26DC119C7F7}" dt="2022-12-08T14:20:20.932" v="3218" actId="1076"/>
        <pc:sldMkLst>
          <pc:docMk/>
          <pc:sldMk cId="2416396076" sldId="280"/>
        </pc:sldMkLst>
        <pc:spChg chg="del">
          <ac:chgData name="YUN SEO HWAN" userId="1e17dc202f57447b" providerId="LiveId" clId="{06EBB212-157D-4E91-8DA0-D26DC119C7F7}" dt="2022-12-08T14:19:09.965" v="3174" actId="478"/>
          <ac:spMkLst>
            <pc:docMk/>
            <pc:sldMk cId="2416396076" sldId="280"/>
            <ac:spMk id="2" creationId="{428E037F-1947-F5A6-53FD-B4C0251C2558}"/>
          </ac:spMkLst>
        </pc:spChg>
        <pc:spChg chg="del">
          <ac:chgData name="YUN SEO HWAN" userId="1e17dc202f57447b" providerId="LiveId" clId="{06EBB212-157D-4E91-8DA0-D26DC119C7F7}" dt="2022-12-08T14:19:09.965" v="3174" actId="478"/>
          <ac:spMkLst>
            <pc:docMk/>
            <pc:sldMk cId="2416396076" sldId="280"/>
            <ac:spMk id="3" creationId="{6DB0634D-B778-5ED1-A857-CC4DD7D18AE9}"/>
          </ac:spMkLst>
        </pc:spChg>
        <pc:spChg chg="add mod">
          <ac:chgData name="YUN SEO HWAN" userId="1e17dc202f57447b" providerId="LiveId" clId="{06EBB212-157D-4E91-8DA0-D26DC119C7F7}" dt="2022-12-08T14:19:33.264" v="3193" actId="14100"/>
          <ac:spMkLst>
            <pc:docMk/>
            <pc:sldMk cId="2416396076" sldId="280"/>
            <ac:spMk id="6" creationId="{F6B668FE-AD81-1A90-F3E6-B68FD07B7E0C}"/>
          </ac:spMkLst>
        </pc:spChg>
        <pc:spChg chg="add del mod">
          <ac:chgData name="YUN SEO HWAN" userId="1e17dc202f57447b" providerId="LiveId" clId="{06EBB212-157D-4E91-8DA0-D26DC119C7F7}" dt="2022-12-08T14:19:39.801" v="3196" actId="478"/>
          <ac:spMkLst>
            <pc:docMk/>
            <pc:sldMk cId="2416396076" sldId="280"/>
            <ac:spMk id="7" creationId="{E3B536CC-5FAE-79A2-C7B9-28B7DB5A3302}"/>
          </ac:spMkLst>
        </pc:spChg>
        <pc:spChg chg="add mod">
          <ac:chgData name="YUN SEO HWAN" userId="1e17dc202f57447b" providerId="LiveId" clId="{06EBB212-157D-4E91-8DA0-D26DC119C7F7}" dt="2022-12-08T14:20:20.932" v="3218" actId="1076"/>
          <ac:spMkLst>
            <pc:docMk/>
            <pc:sldMk cId="2416396076" sldId="280"/>
            <ac:spMk id="9" creationId="{23B01BAB-69D7-28CE-3B72-EC7C8D4A8034}"/>
          </ac:spMkLst>
        </pc:spChg>
        <pc:grpChg chg="add mod">
          <ac:chgData name="YUN SEO HWAN" userId="1e17dc202f57447b" providerId="LiveId" clId="{06EBB212-157D-4E91-8DA0-D26DC119C7F7}" dt="2022-12-08T14:19:21.771" v="3175"/>
          <ac:grpSpMkLst>
            <pc:docMk/>
            <pc:sldMk cId="2416396076" sldId="280"/>
            <ac:grpSpMk id="4" creationId="{C7333275-7DB6-3927-A325-E2829E465471}"/>
          </ac:grpSpMkLst>
        </pc:grpChg>
        <pc:picChg chg="mod">
          <ac:chgData name="YUN SEO HWAN" userId="1e17dc202f57447b" providerId="LiveId" clId="{06EBB212-157D-4E91-8DA0-D26DC119C7F7}" dt="2022-12-08T14:19:21.771" v="3175"/>
          <ac:picMkLst>
            <pc:docMk/>
            <pc:sldMk cId="2416396076" sldId="280"/>
            <ac:picMk id="5" creationId="{51BD64F7-4589-6DB7-2606-2A6DB9DD5D3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C7596-9519-40FC-B53A-4D9883D399C1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420AC-7F71-4123-B5D8-24C809D76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187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420AC-7F71-4123-B5D8-24C809D7674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397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3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4.png"/><Relationship Id="rId7" Type="http://schemas.openxmlformats.org/officeDocument/2006/relationships/image" Target="../media/image12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50.png"/><Relationship Id="rId4" Type="http://schemas.openxmlformats.org/officeDocument/2006/relationships/image" Target="../media/image31.png"/><Relationship Id="rId9" Type="http://schemas.openxmlformats.org/officeDocument/2006/relationships/image" Target="../media/image1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2GyWvb8LGQ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7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3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63.png"/><Relationship Id="rId21" Type="http://schemas.openxmlformats.org/officeDocument/2006/relationships/image" Target="../media/image47.png"/><Relationship Id="rId7" Type="http://schemas.openxmlformats.org/officeDocument/2006/relationships/image" Target="../media/image66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42.png"/><Relationship Id="rId10" Type="http://schemas.openxmlformats.org/officeDocument/2006/relationships/image" Target="../media/image69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68.png"/><Relationship Id="rId1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9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83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그룹 1015"/>
          <p:cNvGrpSpPr/>
          <p:nvPr/>
        </p:nvGrpSpPr>
        <p:grpSpPr>
          <a:xfrm>
            <a:off x="4038600" y="3983052"/>
            <a:ext cx="9352758" cy="5217637"/>
            <a:chOff x="3070193" y="5068078"/>
            <a:chExt cx="12145329" cy="521763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0193" y="5068078"/>
              <a:ext cx="12145329" cy="521763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303948"/>
            <a:ext cx="18285714" cy="3981326"/>
            <a:chOff x="0" y="6476190"/>
            <a:chExt cx="18285714" cy="3981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76190"/>
              <a:ext cx="18285714" cy="3981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8474" y="2173386"/>
            <a:ext cx="4599719" cy="13630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07533" y="692984"/>
            <a:ext cx="1060112" cy="762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48583" y="4295687"/>
            <a:ext cx="9352758" cy="4904562"/>
            <a:chOff x="2935655" y="7260611"/>
            <a:chExt cx="7465348" cy="52854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35655" y="7260611"/>
              <a:ext cx="7465348" cy="52854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87885" y="956424"/>
            <a:ext cx="326281" cy="1876040"/>
            <a:chOff x="3073719" y="2268141"/>
            <a:chExt cx="326281" cy="18760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104373" y="2317460"/>
              <a:ext cx="23687" cy="1790476"/>
              <a:chOff x="3104373" y="2317460"/>
              <a:chExt cx="23687" cy="179047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1600000">
                <a:off x="3104373" y="2317460"/>
                <a:ext cx="23687" cy="17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073719" y="2268141"/>
              <a:ext cx="84997" cy="84997"/>
              <a:chOff x="3073719" y="2268141"/>
              <a:chExt cx="84997" cy="8499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3073719" y="2268141"/>
                <a:ext cx="84997" cy="849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80177" y="4072100"/>
              <a:ext cx="72081" cy="72081"/>
              <a:chOff x="3080177" y="4072100"/>
              <a:chExt cx="72081" cy="7208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80177" y="4072100"/>
                <a:ext cx="72081" cy="7208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246265" y="2174122"/>
              <a:ext cx="23687" cy="283783"/>
              <a:chOff x="3246265" y="2174122"/>
              <a:chExt cx="23687" cy="28378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3246265" y="2174122"/>
                <a:ext cx="23687" cy="28378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246265" y="3968365"/>
              <a:ext cx="23687" cy="283783"/>
              <a:chOff x="3246265" y="3968365"/>
              <a:chExt cx="23687" cy="2837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3246265" y="3968365"/>
                <a:ext cx="23687" cy="2837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5415068" y="750188"/>
            <a:ext cx="8139987" cy="2014112"/>
            <a:chOff x="4500902" y="2061905"/>
            <a:chExt cx="10866928" cy="201411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821146" y="-3090737"/>
              <a:ext cx="23687" cy="10664175"/>
              <a:chOff x="9821146" y="-3090737"/>
              <a:chExt cx="23687" cy="1066417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9821146" y="-3090737"/>
                <a:ext cx="23687" cy="1066417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055453" y="2061905"/>
              <a:ext cx="312377" cy="270532"/>
              <a:chOff x="15055453" y="2061905"/>
              <a:chExt cx="312377" cy="27053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055453" y="2061905"/>
                <a:ext cx="312377" cy="27053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162620" y="3991020"/>
              <a:ext cx="84997" cy="84997"/>
              <a:chOff x="15162620" y="3991020"/>
              <a:chExt cx="84997" cy="8499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15162620" y="3991020"/>
                <a:ext cx="84997" cy="8499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206852" y="3073339"/>
              <a:ext cx="23687" cy="1943557"/>
              <a:chOff x="14206852" y="3073339"/>
              <a:chExt cx="23687" cy="194355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14206852" y="3073339"/>
                <a:ext cx="23687" cy="194355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5195358" y="2234881"/>
              <a:ext cx="23687" cy="1790476"/>
              <a:chOff x="15195358" y="2234881"/>
              <a:chExt cx="23687" cy="179047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1600000">
                <a:off x="15195358" y="2234881"/>
                <a:ext cx="23687" cy="1790476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5664848" y="9495085"/>
            <a:ext cx="495696" cy="250305"/>
            <a:chOff x="15664848" y="9495085"/>
            <a:chExt cx="495696" cy="25030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64848" y="9495085"/>
              <a:ext cx="495696" cy="25030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47570" y="1102039"/>
            <a:ext cx="6968091" cy="139571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26165" y="2228458"/>
            <a:ext cx="5312824" cy="1373938"/>
          </a:xfrm>
          <a:prstGeom prst="rect">
            <a:avLst/>
          </a:prstGeom>
        </p:spPr>
      </p:pic>
      <p:sp>
        <p:nvSpPr>
          <p:cNvPr id="2" name="AutoShape 4" descr="유토이미지 | 환경과가족_화분들고 산책가는 가족 일러스트">
            <a:extLst>
              <a:ext uri="{FF2B5EF4-FFF2-40B4-BE49-F238E27FC236}">
                <a16:creationId xmlns:a16="http://schemas.microsoft.com/office/drawing/2014/main" id="{0981F3D0-B03A-8184-AEDC-32F9E189BD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960006" y="390607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286015"/>
            <a:chOff x="0" y="0"/>
            <a:chExt cx="18285714" cy="12860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601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185" y="-32397"/>
            <a:ext cx="3350595" cy="13957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B40C97-8C7D-425F-C59F-732486FC7E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6584447" y="1638300"/>
            <a:ext cx="4800600" cy="7372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166954-3473-16B3-62A7-5DC69AE5EE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1133254" y="1638300"/>
            <a:ext cx="4478393" cy="7372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2FD97D-CEC5-998B-90EF-F0240A5393BC}"/>
              </a:ext>
            </a:extLst>
          </p:cNvPr>
          <p:cNvSpPr txBox="1"/>
          <p:nvPr/>
        </p:nvSpPr>
        <p:spPr>
          <a:xfrm>
            <a:off x="2057400" y="9334500"/>
            <a:ext cx="251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산책기록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AE4C3A-47C4-22DF-02E0-63099075E309}"/>
              </a:ext>
            </a:extLst>
          </p:cNvPr>
          <p:cNvSpPr txBox="1"/>
          <p:nvPr/>
        </p:nvSpPr>
        <p:spPr>
          <a:xfrm>
            <a:off x="7729052" y="9334500"/>
            <a:ext cx="251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산책기록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6CE7D2-A565-C13C-38F0-82899FCD12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"/>
          <a:stretch/>
        </p:blipFill>
        <p:spPr>
          <a:xfrm>
            <a:off x="12344400" y="1638300"/>
            <a:ext cx="4800600" cy="7372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FD0D49-4EB1-221E-3717-F58F38F57714}"/>
              </a:ext>
            </a:extLst>
          </p:cNvPr>
          <p:cNvSpPr txBox="1"/>
          <p:nvPr/>
        </p:nvSpPr>
        <p:spPr>
          <a:xfrm>
            <a:off x="13489005" y="9334500"/>
            <a:ext cx="251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방송수신자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F12DCA3A-8DDF-5AD2-FA36-8AEF1EEEC53B}"/>
              </a:ext>
            </a:extLst>
          </p:cNvPr>
          <p:cNvGrpSpPr/>
          <p:nvPr/>
        </p:nvGrpSpPr>
        <p:grpSpPr>
          <a:xfrm>
            <a:off x="0" y="0"/>
            <a:ext cx="18285714" cy="1286015"/>
            <a:chOff x="0" y="0"/>
            <a:chExt cx="18285714" cy="1286015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8C5EC949-241B-4E70-95D4-95DE84C1F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6015"/>
            </a:xfrm>
            <a:prstGeom prst="rect">
              <a:avLst/>
            </a:prstGeom>
          </p:spPr>
        </p:pic>
      </p:grpSp>
      <p:pic>
        <p:nvPicPr>
          <p:cNvPr id="6" name="Object 4">
            <a:extLst>
              <a:ext uri="{FF2B5EF4-FFF2-40B4-BE49-F238E27FC236}">
                <a16:creationId xmlns:a16="http://schemas.microsoft.com/office/drawing/2014/main" id="{7FA67B6D-3E93-C16F-8575-93F0DF53E5E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185" y="-32397"/>
            <a:ext cx="3350595" cy="13957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2D488E-ECC8-E67F-65FC-925C91AA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600940"/>
            <a:ext cx="7705725" cy="6791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4D3ACB-9AEC-E3FA-718F-6485F4D36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0" y="1638300"/>
            <a:ext cx="6953250" cy="6884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96C89C-8264-CE18-B7CF-D10AD788ECC2}"/>
              </a:ext>
            </a:extLst>
          </p:cNvPr>
          <p:cNvSpPr txBox="1"/>
          <p:nvPr/>
        </p:nvSpPr>
        <p:spPr>
          <a:xfrm>
            <a:off x="2590800" y="8728644"/>
            <a:ext cx="251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Firebase DB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217B4-54C1-A8E6-C1F9-F6C88DA6B817}"/>
              </a:ext>
            </a:extLst>
          </p:cNvPr>
          <p:cNvSpPr txBox="1"/>
          <p:nvPr/>
        </p:nvSpPr>
        <p:spPr>
          <a:xfrm>
            <a:off x="11734800" y="8760826"/>
            <a:ext cx="251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Firebase DB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627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286015"/>
            <a:chOff x="0" y="0"/>
            <a:chExt cx="18285714" cy="1286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6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185" y="-16071"/>
            <a:ext cx="11080233" cy="13795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5510" y="1657612"/>
            <a:ext cx="7712178" cy="8203612"/>
            <a:chOff x="375510" y="1657612"/>
            <a:chExt cx="7712178" cy="82036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510" y="1657612"/>
              <a:ext cx="7712178" cy="82036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17687" y="1641286"/>
            <a:ext cx="6736055" cy="4039151"/>
            <a:chOff x="8417687" y="1641286"/>
            <a:chExt cx="6736055" cy="40391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17687" y="1641286"/>
              <a:ext cx="6736055" cy="40391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13332" y="5786632"/>
            <a:ext cx="6736055" cy="1318169"/>
            <a:chOff x="8417687" y="5984618"/>
            <a:chExt cx="6736055" cy="13181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17687" y="5984618"/>
              <a:ext cx="6736055" cy="13181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010546E-CF93-CD3A-542E-9FCEA1C2314B}"/>
              </a:ext>
            </a:extLst>
          </p:cNvPr>
          <p:cNvSpPr txBox="1"/>
          <p:nvPr/>
        </p:nvSpPr>
        <p:spPr>
          <a:xfrm>
            <a:off x="8305800" y="7183477"/>
            <a:ext cx="96066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Sensor</a:t>
            </a:r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모듈을 통해서</a:t>
            </a:r>
            <a:r>
              <a:rPr lang="en-US" altLang="ko-KR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걸음을 인식</a:t>
            </a:r>
            <a:r>
              <a:rPr lang="en-US" altLang="ko-KR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시작버튼을 누르면 시작되고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저장버튼을 누르면 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저장됨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걸음수에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따라 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km, kcal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계산하여 </a:t>
            </a:r>
            <a:r>
              <a:rPr lang="en-US" altLang="ko-KR" sz="24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textView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표시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임의의 뷰 배치 및 이벤트처리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286015"/>
            <a:chOff x="0" y="0"/>
            <a:chExt cx="18285714" cy="1286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6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185" y="-16071"/>
            <a:ext cx="9942814" cy="1379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8A3BF59-CA20-3D4E-A24F-53DED9EA2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78" y="1302086"/>
            <a:ext cx="11557215" cy="22290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3D398-EB6F-5CB0-18DA-A06538BEA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78" y="3608603"/>
            <a:ext cx="8010525" cy="6614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CD6F1E-8E78-8A45-E132-F990268879EC}"/>
              </a:ext>
            </a:extLst>
          </p:cNvPr>
          <p:cNvSpPr txBox="1"/>
          <p:nvPr/>
        </p:nvSpPr>
        <p:spPr>
          <a:xfrm>
            <a:off x="8305800" y="4000500"/>
            <a:ext cx="959891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날씨 버튼을 누르면 다음과 같은 이벤트처리</a:t>
            </a:r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ko-KR" altLang="en-US" sz="2400" b="1" dirty="0" err="1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위치권환을</a:t>
            </a:r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사용자로부터 확인</a:t>
            </a:r>
            <a:r>
              <a:rPr lang="en-US" altLang="ko-KR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400" b="1" dirty="0">
              <a:solidFill>
                <a:srgbClr val="7DB2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solidFill>
                <a:srgbClr val="7DB2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권한 허용 시</a:t>
            </a:r>
            <a:r>
              <a:rPr lang="en-US" altLang="ko-KR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사용자로부터 현재 위치의 위도</a:t>
            </a:r>
            <a:r>
              <a:rPr lang="en-US" altLang="ko-KR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경도를 받음</a:t>
            </a:r>
            <a:r>
              <a:rPr lang="en-US" altLang="ko-KR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400" b="1" dirty="0">
              <a:solidFill>
                <a:srgbClr val="7DB2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solidFill>
                <a:srgbClr val="7DB2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en-US" altLang="ko-KR" sz="2400" b="1" dirty="0" err="1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opneweatherAPI</a:t>
            </a:r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</a:t>
            </a:r>
            <a:r>
              <a:rPr lang="en-US" altLang="ko-KR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JSON </a:t>
            </a:r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형식으로 </a:t>
            </a:r>
            <a:r>
              <a:rPr lang="en-US" altLang="ko-KR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받음</a:t>
            </a:r>
            <a:r>
              <a:rPr lang="en-US" altLang="ko-KR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400" b="1" dirty="0">
              <a:solidFill>
                <a:srgbClr val="7DB2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solidFill>
                <a:srgbClr val="7DB2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이를 각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textview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표시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임의의 뷰 배치 및 이벤트처리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286015"/>
            <a:chOff x="0" y="0"/>
            <a:chExt cx="18285714" cy="1286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6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185" y="-16071"/>
            <a:ext cx="16366500" cy="14271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4315BE-73F6-A53C-EB66-8562716CB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9206" y="1447850"/>
            <a:ext cx="5107686" cy="49453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23BE18-92D8-5E4D-6A9C-C153AAEC5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865" y="1411096"/>
            <a:ext cx="6248400" cy="6312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7427AB-6513-ED2F-98EC-C6265D595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45" y="1427167"/>
            <a:ext cx="6248400" cy="6312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CB46A3-BF69-8640-F68C-1C8FE93BE05C}"/>
              </a:ext>
            </a:extLst>
          </p:cNvPr>
          <p:cNvSpPr txBox="1"/>
          <p:nvPr/>
        </p:nvSpPr>
        <p:spPr>
          <a:xfrm>
            <a:off x="180702" y="7967963"/>
            <a:ext cx="11430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사용자가 입력한 정보와 </a:t>
            </a:r>
            <a:r>
              <a:rPr lang="en-US" altLang="ko-KR" sz="28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28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정보가 일치하면 로그인</a:t>
            </a:r>
            <a:r>
              <a:rPr lang="en-US" altLang="ko-KR" sz="28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800" b="1" dirty="0">
              <a:solidFill>
                <a:srgbClr val="7DB2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solidFill>
                <a:srgbClr val="7DB2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en-US" altLang="ko-KR" sz="2800" b="1" dirty="0" err="1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UserAccount</a:t>
            </a:r>
            <a:r>
              <a:rPr lang="en-US" altLang="ko-KR" sz="28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클래스로 사용자에게 받은 정보를 </a:t>
            </a:r>
            <a:r>
              <a:rPr lang="en-US" altLang="ko-KR" sz="28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28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회원등록</a:t>
            </a:r>
            <a:r>
              <a:rPr lang="en-US" altLang="ko-KR" sz="28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286015"/>
            <a:chOff x="0" y="0"/>
            <a:chExt cx="18285714" cy="1286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6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185" y="-16071"/>
            <a:ext cx="17886433" cy="1379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854209-C9B9-507F-F44C-98A4475CF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562100"/>
            <a:ext cx="8077199" cy="84581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7E605D-13F2-189C-A7DE-E36E10F5F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1593669"/>
            <a:ext cx="4705350" cy="5057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3CEFD8-E090-2B01-3895-BAEA4AF49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7301" y="1593669"/>
            <a:ext cx="4718413" cy="1885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3F4EBE-2B03-80FF-398C-E3A188638F59}"/>
              </a:ext>
            </a:extLst>
          </p:cNvPr>
          <p:cNvSpPr txBox="1"/>
          <p:nvPr/>
        </p:nvSpPr>
        <p:spPr>
          <a:xfrm>
            <a:off x="8461901" y="6891433"/>
            <a:ext cx="98238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캘린더를 눌렀을 때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실시간으로 접근</a:t>
            </a:r>
            <a:r>
              <a:rPr lang="en-US" altLang="ko-KR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400" b="1" dirty="0">
              <a:solidFill>
                <a:srgbClr val="7DB2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en-US" altLang="ko-KR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저장된 날짜에</a:t>
            </a:r>
            <a:r>
              <a:rPr lang="en-US" altLang="ko-KR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산책기록이 존재하면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4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textView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표시</a:t>
            </a:r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임의의 뷰 배치 및 이벤트처리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286015"/>
            <a:chOff x="0" y="0"/>
            <a:chExt cx="18285714" cy="1286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6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185" y="-16071"/>
            <a:ext cx="13599862" cy="14271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E95860-275E-AA84-86A7-2264A1FF6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19" y="1427167"/>
            <a:ext cx="6314882" cy="57248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B7A3F7-727A-2EA0-9458-3EF517E7C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1454380"/>
            <a:ext cx="5486400" cy="56976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EB0125-D8A1-E5F6-C86B-0C9955A34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0599" y="1454379"/>
            <a:ext cx="5486400" cy="56976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9591F-CF06-7E87-5B11-95377FF71EB3}"/>
              </a:ext>
            </a:extLst>
          </p:cNvPr>
          <p:cNvSpPr txBox="1"/>
          <p:nvPr/>
        </p:nvSpPr>
        <p:spPr>
          <a:xfrm>
            <a:off x="162119" y="7277100"/>
            <a:ext cx="1143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현재 나의 위치와 </a:t>
            </a:r>
            <a:r>
              <a:rPr lang="en-US" altLang="ko-KR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저장된 사용자 위치를 </a:t>
            </a:r>
            <a:r>
              <a:rPr lang="ko-KR" altLang="en-US" sz="2400" b="1" dirty="0" err="1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받아옴</a:t>
            </a:r>
            <a:r>
              <a:rPr lang="en-US" altLang="ko-KR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400" b="1" dirty="0">
              <a:solidFill>
                <a:srgbClr val="7DB2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en-US" altLang="ko-KR" sz="2400" b="1" dirty="0" err="1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distanceTo</a:t>
            </a:r>
            <a:r>
              <a:rPr lang="en-US" altLang="ko-KR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메소드를 이용하여 거리계산</a:t>
            </a:r>
            <a:r>
              <a:rPr lang="en-US" altLang="ko-KR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자신과의 거리 제외</a:t>
            </a:r>
            <a:r>
              <a:rPr lang="en-US" altLang="ko-KR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UserAdapter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</a:t>
            </a:r>
            <a:r>
              <a:rPr lang="en-US" altLang="ko-KR" sz="24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ListView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표시</a:t>
            </a:r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Adapter 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 사용</a:t>
            </a:r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286015"/>
            <a:chOff x="0" y="0"/>
            <a:chExt cx="18285714" cy="1286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6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185" y="-16071"/>
            <a:ext cx="15331662" cy="14271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8E66A8-1743-E168-5DBF-A9B717756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1485900"/>
            <a:ext cx="7543800" cy="5753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972336-CAFD-D161-7D9B-918AAECF8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7401" y="6409815"/>
            <a:ext cx="4526000" cy="381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E01827-2D5B-2850-0AE2-8599C6E4A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01799" y="1485900"/>
            <a:ext cx="3611602" cy="472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B5E9E8-0A92-65AB-A473-5ED6F6ECD414}"/>
              </a:ext>
            </a:extLst>
          </p:cNvPr>
          <p:cNvSpPr txBox="1"/>
          <p:nvPr/>
        </p:nvSpPr>
        <p:spPr>
          <a:xfrm>
            <a:off x="162119" y="7277100"/>
            <a:ext cx="1143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en-US" altLang="ko-KR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값을 받아와 </a:t>
            </a:r>
            <a:r>
              <a:rPr lang="en-US" altLang="ko-KR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Adapter</a:t>
            </a:r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표시</a:t>
            </a:r>
            <a:endParaRPr lang="en-US" altLang="ko-KR" sz="2400" b="1" dirty="0">
              <a:solidFill>
                <a:srgbClr val="7DB2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solidFill>
                <a:srgbClr val="7DB2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sz="2400" b="1" dirty="0" err="1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나도쓰기</a:t>
            </a:r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버튼 클릭 시</a:t>
            </a:r>
            <a:r>
              <a:rPr lang="en-US" altLang="ko-KR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대화상자를 통해서 내용 받음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en-US" altLang="ko-KR" sz="24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CustomerAdapter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</a:t>
            </a:r>
            <a:r>
              <a:rPr lang="en-US" altLang="ko-KR" sz="24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ListView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표시</a:t>
            </a:r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Adapter 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 사용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대화상자 이용</a:t>
            </a:r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BC3CF4-C8F1-5475-6A10-C31D08B8B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0" y="1485530"/>
            <a:ext cx="624840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286015"/>
            <a:chOff x="0" y="0"/>
            <a:chExt cx="18285714" cy="1286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6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185" y="-16071"/>
            <a:ext cx="11675310" cy="1379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2CBCC2-96B0-72BA-420D-5FB903AC5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85" y="1562100"/>
            <a:ext cx="10553700" cy="3505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F84C5E-BB7C-330E-7E4A-8F825B48F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2396" y="1677493"/>
            <a:ext cx="6080127" cy="1428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FB2849-ACEC-E157-8748-3A1F633E0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0177" y="3634334"/>
            <a:ext cx="6080127" cy="476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F1C548-758C-9A60-6EA1-7CB392A4F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0177" y="4638675"/>
            <a:ext cx="6080127" cy="428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6819D-9FED-EE2A-7573-96F393E17F91}"/>
              </a:ext>
            </a:extLst>
          </p:cNvPr>
          <p:cNvSpPr txBox="1"/>
          <p:nvPr/>
        </p:nvSpPr>
        <p:spPr>
          <a:xfrm>
            <a:off x="406185" y="6867388"/>
            <a:ext cx="13644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방송수신자 클래스 생성 후</a:t>
            </a:r>
            <a:r>
              <a:rPr lang="en-US" altLang="ko-KR" sz="3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36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하루가 지나면 </a:t>
            </a:r>
            <a:r>
              <a:rPr lang="en-US" altLang="ko-KR" sz="36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Toast</a:t>
            </a:r>
            <a:r>
              <a:rPr lang="ko-KR" altLang="en-US" sz="36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메시지 표시</a:t>
            </a:r>
            <a:endParaRPr lang="en-US" altLang="ko-KR" sz="3600" b="1" dirty="0">
              <a:solidFill>
                <a:srgbClr val="7DB2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6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3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방송수신자 이용</a:t>
            </a:r>
            <a:endParaRPr lang="en-US" altLang="ko-KR" sz="36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286015"/>
            <a:chOff x="0" y="0"/>
            <a:chExt cx="18285714" cy="1286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6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185" y="-16071"/>
            <a:ext cx="11696995" cy="14271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13F7BA-A370-2807-713E-D49BAF95C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2" y="1427167"/>
            <a:ext cx="9094818" cy="57737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C7B0E1-E2B9-8CDD-B3DA-259D9FDE5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0" y="1427167"/>
            <a:ext cx="7562850" cy="57737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D76829-B4ED-3CD4-14C4-6F18EAEEDD48}"/>
              </a:ext>
            </a:extLst>
          </p:cNvPr>
          <p:cNvSpPr txBox="1"/>
          <p:nvPr/>
        </p:nvSpPr>
        <p:spPr>
          <a:xfrm>
            <a:off x="228600" y="7487820"/>
            <a:ext cx="1143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menu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생성하여 각 항목을 누름</a:t>
            </a:r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b="1" dirty="0">
                <a:solidFill>
                  <a:srgbClr val="7DB2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 클릭 시</a:t>
            </a:r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intent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이동</a:t>
            </a:r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3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menu, intent 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3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 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sz="3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1">
            <a:extLst>
              <a:ext uri="{FF2B5EF4-FFF2-40B4-BE49-F238E27FC236}">
                <a16:creationId xmlns:a16="http://schemas.microsoft.com/office/drawing/2014/main" id="{CDD607DB-72E7-C7C3-981C-290CB61DFBF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9583" y="4821738"/>
            <a:ext cx="2564853" cy="1415834"/>
          </a:xfrm>
          <a:prstGeom prst="rect">
            <a:avLst/>
          </a:prstGeom>
        </p:spPr>
      </p:pic>
      <p:pic>
        <p:nvPicPr>
          <p:cNvPr id="21" name="Object 2">
            <a:extLst>
              <a:ext uri="{FF2B5EF4-FFF2-40B4-BE49-F238E27FC236}">
                <a16:creationId xmlns:a16="http://schemas.microsoft.com/office/drawing/2014/main" id="{0CA08B01-B330-EC1A-3C6A-2C86AF4CCB1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4492" y="3866480"/>
            <a:ext cx="1300876" cy="1093448"/>
          </a:xfrm>
          <a:prstGeom prst="rect">
            <a:avLst/>
          </a:prstGeom>
        </p:spPr>
      </p:pic>
      <p:pic>
        <p:nvPicPr>
          <p:cNvPr id="22" name="Object 3">
            <a:extLst>
              <a:ext uri="{FF2B5EF4-FFF2-40B4-BE49-F238E27FC236}">
                <a16:creationId xmlns:a16="http://schemas.microsoft.com/office/drawing/2014/main" id="{4AC5949B-7D08-5B1F-D2CE-D623BB04C41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09784" y="4143263"/>
            <a:ext cx="946832" cy="676642"/>
          </a:xfrm>
          <a:prstGeom prst="rect">
            <a:avLst/>
          </a:prstGeom>
        </p:spPr>
      </p:pic>
      <p:pic>
        <p:nvPicPr>
          <p:cNvPr id="23" name="Object 4">
            <a:extLst>
              <a:ext uri="{FF2B5EF4-FFF2-40B4-BE49-F238E27FC236}">
                <a16:creationId xmlns:a16="http://schemas.microsoft.com/office/drawing/2014/main" id="{47FFC518-B123-5096-6CCE-981D26C21F0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4480" y="4157442"/>
            <a:ext cx="1651742" cy="1164095"/>
          </a:xfrm>
          <a:prstGeom prst="rect">
            <a:avLst/>
          </a:prstGeom>
        </p:spPr>
      </p:pic>
      <p:pic>
        <p:nvPicPr>
          <p:cNvPr id="24" name="Object 5">
            <a:extLst>
              <a:ext uri="{FF2B5EF4-FFF2-40B4-BE49-F238E27FC236}">
                <a16:creationId xmlns:a16="http://schemas.microsoft.com/office/drawing/2014/main" id="{E18BDD37-B23A-4982-E3CE-DB764F84736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7294" y="5241671"/>
            <a:ext cx="1440156" cy="620441"/>
          </a:xfrm>
          <a:prstGeom prst="rect">
            <a:avLst/>
          </a:prstGeom>
        </p:spPr>
      </p:pic>
      <p:pic>
        <p:nvPicPr>
          <p:cNvPr id="25" name="Object 6">
            <a:extLst>
              <a:ext uri="{FF2B5EF4-FFF2-40B4-BE49-F238E27FC236}">
                <a16:creationId xmlns:a16="http://schemas.microsoft.com/office/drawing/2014/main" id="{07CCADAA-DD0E-9B4E-C16C-FFAE3194038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26191" y="4821734"/>
            <a:ext cx="1950530" cy="2336511"/>
          </a:xfrm>
          <a:prstGeom prst="rect">
            <a:avLst/>
          </a:prstGeom>
        </p:spPr>
      </p:pic>
      <p:pic>
        <p:nvPicPr>
          <p:cNvPr id="26" name="Object 7">
            <a:extLst>
              <a:ext uri="{FF2B5EF4-FFF2-40B4-BE49-F238E27FC236}">
                <a16:creationId xmlns:a16="http://schemas.microsoft.com/office/drawing/2014/main" id="{C97152A6-413E-99B8-6FFA-EFF1348C332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65335" y="3866480"/>
            <a:ext cx="1141866" cy="1093448"/>
          </a:xfrm>
          <a:prstGeom prst="rect">
            <a:avLst/>
          </a:prstGeom>
        </p:spPr>
      </p:pic>
      <p:pic>
        <p:nvPicPr>
          <p:cNvPr id="27" name="Object 8">
            <a:extLst>
              <a:ext uri="{FF2B5EF4-FFF2-40B4-BE49-F238E27FC236}">
                <a16:creationId xmlns:a16="http://schemas.microsoft.com/office/drawing/2014/main" id="{24EE5D09-29D8-3308-0380-FEE6EF854EA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07155" y="4144533"/>
            <a:ext cx="938947" cy="681451"/>
          </a:xfrm>
          <a:prstGeom prst="rect">
            <a:avLst/>
          </a:prstGeom>
        </p:spPr>
      </p:pic>
      <p:pic>
        <p:nvPicPr>
          <p:cNvPr id="28" name="Object 9">
            <a:extLst>
              <a:ext uri="{FF2B5EF4-FFF2-40B4-BE49-F238E27FC236}">
                <a16:creationId xmlns:a16="http://schemas.microsoft.com/office/drawing/2014/main" id="{9D53402B-F08F-58DF-024B-17E3B8620B26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43489" y="3866480"/>
            <a:ext cx="1378019" cy="1093448"/>
          </a:xfrm>
          <a:prstGeom prst="rect">
            <a:avLst/>
          </a:prstGeom>
        </p:spPr>
      </p:pic>
      <p:pic>
        <p:nvPicPr>
          <p:cNvPr id="29" name="Object 10">
            <a:extLst>
              <a:ext uri="{FF2B5EF4-FFF2-40B4-BE49-F238E27FC236}">
                <a16:creationId xmlns:a16="http://schemas.microsoft.com/office/drawing/2014/main" id="{4592BA12-D8E3-4134-FD42-AC3D747FF032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00679" y="4144533"/>
            <a:ext cx="2916185" cy="681451"/>
          </a:xfrm>
          <a:prstGeom prst="rect">
            <a:avLst/>
          </a:prstGeom>
        </p:spPr>
      </p:pic>
      <p:grpSp>
        <p:nvGrpSpPr>
          <p:cNvPr id="30" name="그룹 1001">
            <a:extLst>
              <a:ext uri="{FF2B5EF4-FFF2-40B4-BE49-F238E27FC236}">
                <a16:creationId xmlns:a16="http://schemas.microsoft.com/office/drawing/2014/main" id="{86185620-4FCF-A956-B525-77AE2E87645A}"/>
              </a:ext>
            </a:extLst>
          </p:cNvPr>
          <p:cNvGrpSpPr/>
          <p:nvPr/>
        </p:nvGrpSpPr>
        <p:grpSpPr>
          <a:xfrm>
            <a:off x="1743222" y="2059078"/>
            <a:ext cx="15386092" cy="6609870"/>
            <a:chOff x="1692860" y="2058833"/>
            <a:chExt cx="15386092" cy="6609870"/>
          </a:xfrm>
        </p:grpSpPr>
        <p:pic>
          <p:nvPicPr>
            <p:cNvPr id="31" name="Object 12">
              <a:extLst>
                <a:ext uri="{FF2B5EF4-FFF2-40B4-BE49-F238E27FC236}">
                  <a16:creationId xmlns:a16="http://schemas.microsoft.com/office/drawing/2014/main" id="{B0782F76-FCC5-6BEA-966D-491EA3DC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2860" y="2058833"/>
              <a:ext cx="15386092" cy="6609870"/>
            </a:xfrm>
            <a:prstGeom prst="rect">
              <a:avLst/>
            </a:prstGeom>
          </p:spPr>
        </p:pic>
      </p:grp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7847F623-6D2C-4313-BF68-9C0B7932D709}"/>
              </a:ext>
            </a:extLst>
          </p:cNvPr>
          <p:cNvGrpSpPr/>
          <p:nvPr/>
        </p:nvGrpSpPr>
        <p:grpSpPr>
          <a:xfrm>
            <a:off x="2286" y="8679785"/>
            <a:ext cx="18285714" cy="1617012"/>
            <a:chOff x="0" y="8668703"/>
            <a:chExt cx="18285714" cy="1617012"/>
          </a:xfrm>
        </p:grpSpPr>
        <p:pic>
          <p:nvPicPr>
            <p:cNvPr id="33" name="Object 15">
              <a:extLst>
                <a:ext uri="{FF2B5EF4-FFF2-40B4-BE49-F238E27FC236}">
                  <a16:creationId xmlns:a16="http://schemas.microsoft.com/office/drawing/2014/main" id="{50018557-5376-7EF6-CCA7-903B58679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8668703"/>
              <a:ext cx="18285714" cy="1617012"/>
            </a:xfrm>
            <a:prstGeom prst="rect">
              <a:avLst/>
            </a:prstGeom>
          </p:spPr>
        </p:pic>
      </p:grpSp>
      <p:grpSp>
        <p:nvGrpSpPr>
          <p:cNvPr id="34" name="그룹 1003">
            <a:extLst>
              <a:ext uri="{FF2B5EF4-FFF2-40B4-BE49-F238E27FC236}">
                <a16:creationId xmlns:a16="http://schemas.microsoft.com/office/drawing/2014/main" id="{58573CF9-6DE7-2685-80C1-A059CD06470D}"/>
              </a:ext>
            </a:extLst>
          </p:cNvPr>
          <p:cNvGrpSpPr/>
          <p:nvPr/>
        </p:nvGrpSpPr>
        <p:grpSpPr>
          <a:xfrm>
            <a:off x="16006353" y="1618052"/>
            <a:ext cx="495696" cy="250305"/>
            <a:chOff x="16006353" y="1618052"/>
            <a:chExt cx="495696" cy="250305"/>
          </a:xfrm>
        </p:grpSpPr>
        <p:pic>
          <p:nvPicPr>
            <p:cNvPr id="35" name="Object 18">
              <a:extLst>
                <a:ext uri="{FF2B5EF4-FFF2-40B4-BE49-F238E27FC236}">
                  <a16:creationId xmlns:a16="http://schemas.microsoft.com/office/drawing/2014/main" id="{6DCBCE06-FD51-E767-4E08-A1D0D2BBC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06353" y="1618052"/>
              <a:ext cx="495696" cy="250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1813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286015"/>
            <a:chOff x="0" y="0"/>
            <a:chExt cx="18285714" cy="1286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6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185" y="-32397"/>
            <a:ext cx="4254462" cy="13480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1032" y="1409700"/>
            <a:ext cx="17390476" cy="8702613"/>
            <a:chOff x="447619" y="1583101"/>
            <a:chExt cx="17390476" cy="87026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619" y="1583101"/>
              <a:ext cx="17390476" cy="87026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322481C9-A17C-B1C8-4283-B1EC689E107E}"/>
              </a:ext>
            </a:extLst>
          </p:cNvPr>
          <p:cNvGrpSpPr/>
          <p:nvPr/>
        </p:nvGrpSpPr>
        <p:grpSpPr>
          <a:xfrm>
            <a:off x="0" y="0"/>
            <a:ext cx="18285714" cy="1286015"/>
            <a:chOff x="0" y="0"/>
            <a:chExt cx="18285714" cy="128601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EB423AC-1B8B-AD09-51EE-4C345249D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28601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BBE7015-0F14-9260-4B12-A2AE22EACDA4}"/>
              </a:ext>
            </a:extLst>
          </p:cNvPr>
          <p:cNvSpPr txBox="1"/>
          <p:nvPr/>
        </p:nvSpPr>
        <p:spPr>
          <a:xfrm>
            <a:off x="381000" y="181342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영상</a:t>
            </a:r>
          </a:p>
        </p:txBody>
      </p:sp>
      <p:pic>
        <p:nvPicPr>
          <p:cNvPr id="8" name="HD20221213_052717">
            <a:hlinkClick r:id="" action="ppaction://media"/>
            <a:extLst>
              <a:ext uri="{FF2B5EF4-FFF2-40B4-BE49-F238E27FC236}">
                <a16:creationId xmlns:a16="http://schemas.microsoft.com/office/drawing/2014/main" id="{64E572F3-07ED-72D6-D860-5DD2B0C1F8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15000" y="1333500"/>
            <a:ext cx="5938837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286015"/>
            <a:chOff x="0" y="0"/>
            <a:chExt cx="18285714" cy="1286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6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185" y="-16071"/>
            <a:ext cx="5776271" cy="1372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1458" y="1961867"/>
            <a:ext cx="791053" cy="791053"/>
            <a:chOff x="2371458" y="1961867"/>
            <a:chExt cx="791053" cy="7910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1458" y="1961867"/>
              <a:ext cx="791053" cy="7910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3421" y="2167763"/>
            <a:ext cx="488017" cy="405650"/>
            <a:chOff x="2563421" y="2167763"/>
            <a:chExt cx="488017" cy="4056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3421" y="2167763"/>
              <a:ext cx="488017" cy="405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71458" y="4339772"/>
            <a:ext cx="791053" cy="791053"/>
            <a:chOff x="2371458" y="4339772"/>
            <a:chExt cx="791053" cy="7910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1458" y="4339772"/>
              <a:ext cx="791053" cy="791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63421" y="4545668"/>
            <a:ext cx="488017" cy="405650"/>
            <a:chOff x="2563421" y="4545668"/>
            <a:chExt cx="488017" cy="4056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3421" y="4545668"/>
              <a:ext cx="488017" cy="40565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42597" y="1885679"/>
            <a:ext cx="7686544" cy="9205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42597" y="4301917"/>
            <a:ext cx="6693697" cy="9314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71458" y="4339772"/>
            <a:ext cx="791053" cy="791053"/>
            <a:chOff x="2371458" y="4339772"/>
            <a:chExt cx="791053" cy="7910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1458" y="4339772"/>
              <a:ext cx="791053" cy="7910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63421" y="4545668"/>
            <a:ext cx="488017" cy="405650"/>
            <a:chOff x="2563421" y="4545668"/>
            <a:chExt cx="488017" cy="4056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3421" y="4545668"/>
              <a:ext cx="488017" cy="4056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71458" y="6683815"/>
            <a:ext cx="791053" cy="791053"/>
            <a:chOff x="2371458" y="6683815"/>
            <a:chExt cx="791053" cy="7910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1458" y="6683815"/>
              <a:ext cx="791053" cy="7910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63421" y="6889710"/>
            <a:ext cx="488017" cy="405650"/>
            <a:chOff x="2563421" y="6889710"/>
            <a:chExt cx="488017" cy="4056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3421" y="6889710"/>
              <a:ext cx="488017" cy="40565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42597" y="6624917"/>
            <a:ext cx="5631792" cy="107682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371458" y="6683815"/>
            <a:ext cx="791053" cy="791053"/>
            <a:chOff x="2371458" y="6683815"/>
            <a:chExt cx="791053" cy="7910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1458" y="6683815"/>
              <a:ext cx="791053" cy="7910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563421" y="6889710"/>
            <a:ext cx="488017" cy="405650"/>
            <a:chOff x="2563421" y="6889710"/>
            <a:chExt cx="488017" cy="40565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3421" y="6889710"/>
              <a:ext cx="488017" cy="4056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371458" y="8862622"/>
            <a:ext cx="791053" cy="791053"/>
            <a:chOff x="2371458" y="8862622"/>
            <a:chExt cx="791053" cy="79105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1458" y="8862622"/>
              <a:ext cx="791053" cy="7910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63421" y="9068518"/>
            <a:ext cx="488017" cy="405650"/>
            <a:chOff x="2563421" y="9068518"/>
            <a:chExt cx="488017" cy="40565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3421" y="9068518"/>
              <a:ext cx="488017" cy="40565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42592" y="8824773"/>
            <a:ext cx="4758821" cy="93140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371458" y="8862622"/>
            <a:ext cx="791053" cy="791053"/>
            <a:chOff x="2371458" y="8862622"/>
            <a:chExt cx="791053" cy="79105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1458" y="8862622"/>
              <a:ext cx="791053" cy="79105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563421" y="9068518"/>
            <a:ext cx="488017" cy="405650"/>
            <a:chOff x="2563421" y="9068518"/>
            <a:chExt cx="488017" cy="40565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3421" y="9068518"/>
              <a:ext cx="488017" cy="405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C7333275-7DB6-3927-A325-E2829E465471}"/>
              </a:ext>
            </a:extLst>
          </p:cNvPr>
          <p:cNvGrpSpPr/>
          <p:nvPr/>
        </p:nvGrpSpPr>
        <p:grpSpPr>
          <a:xfrm>
            <a:off x="0" y="0"/>
            <a:ext cx="18285714" cy="1286015"/>
            <a:chOff x="0" y="0"/>
            <a:chExt cx="18285714" cy="128601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51BD64F7-4589-6DB7-2606-2A6DB9DD5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601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6B668FE-AD81-1A90-F3E6-B68FD07B7E0C}"/>
              </a:ext>
            </a:extLst>
          </p:cNvPr>
          <p:cNvSpPr txBox="1"/>
          <p:nvPr/>
        </p:nvSpPr>
        <p:spPr>
          <a:xfrm>
            <a:off x="381000" y="181342"/>
            <a:ext cx="624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유튜브 링크</a:t>
            </a:r>
            <a:endParaRPr lang="ko-KR" altLang="en-US" sz="5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B01BAB-69D7-28CE-3B72-EC7C8D4A8034}"/>
              </a:ext>
            </a:extLst>
          </p:cNvPr>
          <p:cNvSpPr txBox="1"/>
          <p:nvPr/>
        </p:nvSpPr>
        <p:spPr>
          <a:xfrm>
            <a:off x="990600" y="5143500"/>
            <a:ext cx="15849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  <a:hlinkClick r:id="rId3"/>
              </a:rPr>
              <a:t>https://youtu.be/32GyWvb8LGQ</a:t>
            </a:r>
            <a:endParaRPr lang="ko-KR" altLang="en-US"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396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85701"/>
            <a:ext cx="18457143" cy="1323823"/>
            <a:chOff x="0" y="7085701"/>
            <a:chExt cx="18457143" cy="13238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85701"/>
              <a:ext cx="18457143" cy="13238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78675" y="6066129"/>
            <a:ext cx="354493" cy="307006"/>
            <a:chOff x="10778675" y="6066129"/>
            <a:chExt cx="354493" cy="3070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0778675" y="6066129"/>
              <a:ext cx="354493" cy="3070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4582" y="3672393"/>
            <a:ext cx="3567199" cy="25410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93200" y="3752359"/>
            <a:ext cx="25810" cy="1819318"/>
            <a:chOff x="11093200" y="3752359"/>
            <a:chExt cx="25810" cy="18193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11093200" y="3752359"/>
              <a:ext cx="25810" cy="1819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6635" y="1796235"/>
            <a:ext cx="19262" cy="3909894"/>
            <a:chOff x="9146635" y="1796235"/>
            <a:chExt cx="19262" cy="39098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9146635" y="1796235"/>
              <a:ext cx="19262" cy="39098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66704" y="3717056"/>
            <a:ext cx="76213" cy="76213"/>
            <a:chOff x="7166704" y="3717056"/>
            <a:chExt cx="76213" cy="762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6704" y="3717056"/>
              <a:ext cx="76213" cy="762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91573" y="3733931"/>
            <a:ext cx="16531" cy="2500626"/>
            <a:chOff x="7191573" y="3733931"/>
            <a:chExt cx="16531" cy="25006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600000">
              <a:off x="7191573" y="3733931"/>
              <a:ext cx="16531" cy="25006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32950" y="4393180"/>
            <a:ext cx="17127" cy="3671060"/>
            <a:chOff x="9032950" y="4393180"/>
            <a:chExt cx="17127" cy="36710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9032950" y="4393180"/>
              <a:ext cx="17127" cy="36710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48354" y="8369859"/>
            <a:ext cx="589006" cy="63602"/>
            <a:chOff x="8848354" y="8369859"/>
            <a:chExt cx="589006" cy="636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48354" y="8369859"/>
              <a:ext cx="589006" cy="636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99622" y="1868064"/>
            <a:ext cx="12173593" cy="5229779"/>
            <a:chOff x="3099622" y="1868064"/>
            <a:chExt cx="12173593" cy="52297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99622" y="1868064"/>
              <a:ext cx="12173593" cy="52297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8286" y="290232"/>
            <a:ext cx="495696" cy="250305"/>
            <a:chOff x="358286" y="290232"/>
            <a:chExt cx="495696" cy="2503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8286" y="290232"/>
              <a:ext cx="495696" cy="2503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141" y="-36281"/>
            <a:ext cx="18358277" cy="5179138"/>
            <a:chOff x="-18141" y="-36281"/>
            <a:chExt cx="18358277" cy="5179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141" y="-36281"/>
              <a:ext cx="18358277" cy="5179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8070" y="1466897"/>
            <a:ext cx="12408225" cy="3668874"/>
            <a:chOff x="2978070" y="1466897"/>
            <a:chExt cx="12408225" cy="3668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8070" y="1466897"/>
              <a:ext cx="12408225" cy="3668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69680" y="5698338"/>
            <a:ext cx="791053" cy="791053"/>
            <a:chOff x="3469680" y="5698338"/>
            <a:chExt cx="791053" cy="7910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9680" y="5698338"/>
              <a:ext cx="791053" cy="791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53972" y="5698338"/>
            <a:ext cx="791053" cy="791053"/>
            <a:chOff x="8753972" y="5698338"/>
            <a:chExt cx="791053" cy="7910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3972" y="5698338"/>
              <a:ext cx="791053" cy="791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20020" y="5698338"/>
            <a:ext cx="791053" cy="791053"/>
            <a:chOff x="14120020" y="5698338"/>
            <a:chExt cx="791053" cy="7910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0020" y="5698338"/>
              <a:ext cx="791053" cy="7910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46582" y="6750230"/>
            <a:ext cx="2124910" cy="5700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1877" y="7648239"/>
            <a:ext cx="5951587" cy="11755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04001" y="7648239"/>
            <a:ext cx="4366406" cy="11755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35725" y="7648239"/>
            <a:ext cx="4569654" cy="117555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69451" y="2446080"/>
            <a:ext cx="7503757" cy="13725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24239" y="6750230"/>
            <a:ext cx="2427777" cy="57005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20477" y="6750230"/>
            <a:ext cx="2427777" cy="5700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61885" y="5961806"/>
            <a:ext cx="205220" cy="205220"/>
            <a:chOff x="6261885" y="5961806"/>
            <a:chExt cx="205220" cy="2052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61885" y="5961806"/>
              <a:ext cx="205220" cy="205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71237" y="2458901"/>
            <a:ext cx="1028030" cy="3634963"/>
            <a:chOff x="2271237" y="2458901"/>
            <a:chExt cx="1028030" cy="363496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271237" y="5142857"/>
              <a:ext cx="1028030" cy="951007"/>
              <a:chOff x="2271237" y="5142857"/>
              <a:chExt cx="1028030" cy="951007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271237" y="5142857"/>
                <a:ext cx="23687" cy="937153"/>
                <a:chOff x="2271237" y="5142857"/>
                <a:chExt cx="23687" cy="937153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-21600000">
                  <a:off x="2271237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2773564" y="5568160"/>
                <a:ext cx="23378" cy="1028030"/>
                <a:chOff x="2773564" y="5568160"/>
                <a:chExt cx="23378" cy="1028030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16200000">
                  <a:off x="2773564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2271237" y="2458901"/>
              <a:ext cx="490667" cy="2683956"/>
              <a:chOff x="2271237" y="2458901"/>
              <a:chExt cx="490667" cy="2683956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2271237" y="2463492"/>
                <a:ext cx="23687" cy="2679365"/>
                <a:chOff x="2271237" y="2463492"/>
                <a:chExt cx="23687" cy="2679365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21600000">
                  <a:off x="2271237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2504882" y="2225256"/>
                <a:ext cx="23378" cy="490667"/>
                <a:chOff x="2504882" y="2225256"/>
                <a:chExt cx="23378" cy="490667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16200000">
                  <a:off x="2504882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6493210" y="3935536"/>
            <a:ext cx="23378" cy="4266393"/>
            <a:chOff x="6493210" y="3935536"/>
            <a:chExt cx="23378" cy="426639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6493210" y="3935536"/>
              <a:ext cx="23378" cy="42663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57649" y="3928414"/>
            <a:ext cx="23378" cy="4248626"/>
            <a:chOff x="11857649" y="3928414"/>
            <a:chExt cx="23378" cy="424862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1857649" y="3928414"/>
              <a:ext cx="23378" cy="42486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033900" y="2458901"/>
            <a:ext cx="1028030" cy="3634963"/>
            <a:chOff x="15033900" y="2458901"/>
            <a:chExt cx="1028030" cy="363496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5033900" y="5142857"/>
              <a:ext cx="1028030" cy="951007"/>
              <a:chOff x="15033900" y="5142857"/>
              <a:chExt cx="1028030" cy="951007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6038243" y="5142857"/>
                <a:ext cx="23687" cy="937153"/>
                <a:chOff x="16038243" y="5142857"/>
                <a:chExt cx="23687" cy="937153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1600000">
                  <a:off x="16038243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5536227" y="5568160"/>
                <a:ext cx="23378" cy="1028030"/>
                <a:chOff x="15536227" y="5568160"/>
                <a:chExt cx="23378" cy="1028030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16200000">
                  <a:off x="15536227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15571263" y="2458901"/>
              <a:ext cx="490667" cy="2683956"/>
              <a:chOff x="15571263" y="2458901"/>
              <a:chExt cx="490667" cy="2683956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6038243" y="2463492"/>
                <a:ext cx="23687" cy="2679365"/>
                <a:chOff x="16038243" y="2463492"/>
                <a:chExt cx="23687" cy="2679365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21600000">
                  <a:off x="16038243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5804908" y="2225256"/>
                <a:ext cx="23378" cy="490667"/>
                <a:chOff x="15804908" y="2225256"/>
                <a:chExt cx="23378" cy="490667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16200000">
                  <a:off x="15804908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3" name="그룹 1023"/>
          <p:cNvGrpSpPr/>
          <p:nvPr/>
        </p:nvGrpSpPr>
        <p:grpSpPr>
          <a:xfrm>
            <a:off x="11776490" y="5952760"/>
            <a:ext cx="223790" cy="223790"/>
            <a:chOff x="11776490" y="5952760"/>
            <a:chExt cx="223790" cy="22379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76490" y="5952760"/>
              <a:ext cx="223790" cy="2237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7037480" y="3595731"/>
            <a:ext cx="495696" cy="250305"/>
            <a:chOff x="17037480" y="3595731"/>
            <a:chExt cx="495696" cy="25030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037480" y="3595731"/>
              <a:ext cx="495696" cy="2503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946673" y="5882361"/>
            <a:ext cx="405650" cy="405650"/>
            <a:chOff x="8946673" y="5882361"/>
            <a:chExt cx="405650" cy="40565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46673" y="5882361"/>
              <a:ext cx="405650" cy="40565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662381" y="5891039"/>
            <a:ext cx="405650" cy="405650"/>
            <a:chOff x="3662381" y="5891039"/>
            <a:chExt cx="405650" cy="40565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62381" y="5891039"/>
              <a:ext cx="405650" cy="40565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4312721" y="5891039"/>
            <a:ext cx="405650" cy="405650"/>
            <a:chOff x="14312721" y="5891039"/>
            <a:chExt cx="405650" cy="40565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312721" y="5891039"/>
              <a:ext cx="405650" cy="405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17012"/>
            <a:chOff x="0" y="0"/>
            <a:chExt cx="18285714" cy="16170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170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186" y="133101"/>
            <a:ext cx="1840557" cy="1363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04111" y="3336381"/>
            <a:ext cx="791053" cy="791053"/>
            <a:chOff x="2404111" y="3336381"/>
            <a:chExt cx="791053" cy="7910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4111" y="3336381"/>
              <a:ext cx="791053" cy="7910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96074" y="3542277"/>
            <a:ext cx="488017" cy="405650"/>
            <a:chOff x="2596074" y="3542277"/>
            <a:chExt cx="488017" cy="4056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6074" y="3542277"/>
              <a:ext cx="488017" cy="405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04111" y="5714286"/>
            <a:ext cx="791053" cy="791053"/>
            <a:chOff x="2404111" y="5714286"/>
            <a:chExt cx="791053" cy="7910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4111" y="5714286"/>
              <a:ext cx="791053" cy="791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96074" y="5920181"/>
            <a:ext cx="488017" cy="405650"/>
            <a:chOff x="2596074" y="5920181"/>
            <a:chExt cx="488017" cy="4056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6074" y="5920181"/>
              <a:ext cx="488017" cy="40565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75252" y="3260192"/>
            <a:ext cx="8265469" cy="9205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5250" y="5676433"/>
            <a:ext cx="6086211" cy="9205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04111" y="5714286"/>
            <a:ext cx="791053" cy="791053"/>
            <a:chOff x="2404111" y="5714286"/>
            <a:chExt cx="791053" cy="7910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4111" y="5714286"/>
              <a:ext cx="791053" cy="7910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96074" y="5920181"/>
            <a:ext cx="488017" cy="405650"/>
            <a:chOff x="2596074" y="5920181"/>
            <a:chExt cx="488017" cy="4056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6074" y="5920181"/>
              <a:ext cx="488017" cy="40565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5250" y="5676433"/>
            <a:ext cx="6086211" cy="9205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04111" y="8058328"/>
            <a:ext cx="791053" cy="791053"/>
            <a:chOff x="2404111" y="8058328"/>
            <a:chExt cx="791053" cy="7910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4111" y="8058328"/>
              <a:ext cx="791053" cy="7910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96074" y="8264224"/>
            <a:ext cx="488017" cy="405650"/>
            <a:chOff x="2596074" y="8264224"/>
            <a:chExt cx="488017" cy="40565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6074" y="8264224"/>
              <a:ext cx="488017" cy="40565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75250" y="8020478"/>
            <a:ext cx="9179068" cy="92052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404111" y="8058328"/>
            <a:ext cx="791053" cy="791053"/>
            <a:chOff x="2404111" y="8058328"/>
            <a:chExt cx="791053" cy="7910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4111" y="8058328"/>
              <a:ext cx="791053" cy="7910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596074" y="8264224"/>
            <a:ext cx="488017" cy="405650"/>
            <a:chOff x="2596074" y="8264224"/>
            <a:chExt cx="488017" cy="40565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6074" y="8264224"/>
              <a:ext cx="488017" cy="405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17012"/>
            <a:chOff x="0" y="0"/>
            <a:chExt cx="18285714" cy="16170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170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185" y="133102"/>
            <a:ext cx="4040386" cy="1363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9017" y="2195279"/>
            <a:ext cx="4352150" cy="4700956"/>
            <a:chOff x="1339017" y="2195279"/>
            <a:chExt cx="4352150" cy="47009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9017" y="2195279"/>
              <a:ext cx="4352150" cy="47009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62684" y="2521810"/>
            <a:ext cx="3866953" cy="3884630"/>
            <a:chOff x="7362684" y="2521810"/>
            <a:chExt cx="3866953" cy="38846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2684" y="2521810"/>
              <a:ext cx="3866953" cy="38846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99078" y="2521810"/>
            <a:ext cx="3844844" cy="3884630"/>
            <a:chOff x="13099078" y="2521810"/>
            <a:chExt cx="3844844" cy="38846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99078" y="2521810"/>
              <a:ext cx="3844844" cy="38846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35250" y="7087623"/>
            <a:ext cx="2341678" cy="9205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48969" y="7087627"/>
            <a:ext cx="2577221" cy="92052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74265" y="7103951"/>
            <a:ext cx="2303583" cy="9110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9017" y="8727315"/>
            <a:ext cx="791053" cy="791053"/>
            <a:chOff x="1339017" y="8727315"/>
            <a:chExt cx="791053" cy="7910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9017" y="8727315"/>
              <a:ext cx="791053" cy="7910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08197" y="8962140"/>
            <a:ext cx="405650" cy="347791"/>
            <a:chOff x="1508197" y="8962140"/>
            <a:chExt cx="405650" cy="3477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8197" y="8962140"/>
              <a:ext cx="405650" cy="3477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08812" y="8651126"/>
            <a:ext cx="9904068" cy="920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141" y="-36281"/>
            <a:ext cx="18358277" cy="5179138"/>
            <a:chOff x="-18141" y="-36281"/>
            <a:chExt cx="18358277" cy="5179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141" y="-36281"/>
              <a:ext cx="18358277" cy="5179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8070" y="1466897"/>
            <a:ext cx="12408225" cy="3668874"/>
            <a:chOff x="2978070" y="1466897"/>
            <a:chExt cx="12408225" cy="3668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8070" y="1466897"/>
              <a:ext cx="12408225" cy="3668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69680" y="5698338"/>
            <a:ext cx="791053" cy="791053"/>
            <a:chOff x="3469680" y="5698338"/>
            <a:chExt cx="791053" cy="7910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9680" y="5698338"/>
              <a:ext cx="791053" cy="791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53972" y="5698338"/>
            <a:ext cx="791053" cy="791053"/>
            <a:chOff x="8753972" y="5698338"/>
            <a:chExt cx="791053" cy="7910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3972" y="5698338"/>
              <a:ext cx="791053" cy="791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20020" y="5698338"/>
            <a:ext cx="791053" cy="791053"/>
            <a:chOff x="14120020" y="5698338"/>
            <a:chExt cx="791053" cy="7910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0020" y="5698338"/>
              <a:ext cx="791053" cy="7910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46582" y="6732992"/>
            <a:ext cx="2164300" cy="6757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1877" y="7648239"/>
            <a:ext cx="4470387" cy="186918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33525" y="8011382"/>
            <a:ext cx="4176349" cy="11755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84325" y="8341877"/>
            <a:ext cx="4820501" cy="4819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69451" y="2446080"/>
            <a:ext cx="6092367" cy="13630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24239" y="6743877"/>
            <a:ext cx="2608700" cy="66485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20477" y="6732992"/>
            <a:ext cx="2486415" cy="6757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61885" y="5961806"/>
            <a:ext cx="205220" cy="205220"/>
            <a:chOff x="6261885" y="5961806"/>
            <a:chExt cx="205220" cy="2052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61885" y="5961806"/>
              <a:ext cx="205220" cy="205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71237" y="2458901"/>
            <a:ext cx="1028030" cy="3634963"/>
            <a:chOff x="2271237" y="2458901"/>
            <a:chExt cx="1028030" cy="363496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271237" y="5142857"/>
              <a:ext cx="1028030" cy="951007"/>
              <a:chOff x="2271237" y="5142857"/>
              <a:chExt cx="1028030" cy="951007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271237" y="5142857"/>
                <a:ext cx="23687" cy="937153"/>
                <a:chOff x="2271237" y="5142857"/>
                <a:chExt cx="23687" cy="937153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-21600000">
                  <a:off x="2271237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2773564" y="5568160"/>
                <a:ext cx="23378" cy="1028030"/>
                <a:chOff x="2773564" y="5568160"/>
                <a:chExt cx="23378" cy="1028030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16200000">
                  <a:off x="2773564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2271237" y="2458901"/>
              <a:ext cx="490667" cy="2683956"/>
              <a:chOff x="2271237" y="2458901"/>
              <a:chExt cx="490667" cy="2683956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2271237" y="2463492"/>
                <a:ext cx="23687" cy="2679365"/>
                <a:chOff x="2271237" y="2463492"/>
                <a:chExt cx="23687" cy="2679365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21600000">
                  <a:off x="2271237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2504882" y="2225256"/>
                <a:ext cx="23378" cy="490667"/>
                <a:chOff x="2504882" y="2225256"/>
                <a:chExt cx="23378" cy="490667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16200000">
                  <a:off x="2504882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6493210" y="3935536"/>
            <a:ext cx="23378" cy="4266393"/>
            <a:chOff x="6493210" y="3935536"/>
            <a:chExt cx="23378" cy="426639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6493210" y="3935536"/>
              <a:ext cx="23378" cy="42663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57649" y="3928414"/>
            <a:ext cx="23378" cy="4248626"/>
            <a:chOff x="11857649" y="3928414"/>
            <a:chExt cx="23378" cy="424862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1857649" y="3928414"/>
              <a:ext cx="23378" cy="42486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033900" y="2458901"/>
            <a:ext cx="1028030" cy="3634963"/>
            <a:chOff x="15033900" y="2458901"/>
            <a:chExt cx="1028030" cy="363496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5033900" y="5142857"/>
              <a:ext cx="1028030" cy="951007"/>
              <a:chOff x="15033900" y="5142857"/>
              <a:chExt cx="1028030" cy="951007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6038243" y="5142857"/>
                <a:ext cx="23687" cy="937153"/>
                <a:chOff x="16038243" y="5142857"/>
                <a:chExt cx="23687" cy="937153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1600000">
                  <a:off x="16038243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5536227" y="5568160"/>
                <a:ext cx="23378" cy="1028030"/>
                <a:chOff x="15536227" y="5568160"/>
                <a:chExt cx="23378" cy="1028030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16200000">
                  <a:off x="15536227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15571263" y="2458901"/>
              <a:ext cx="490667" cy="2683956"/>
              <a:chOff x="15571263" y="2458901"/>
              <a:chExt cx="490667" cy="2683956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6038243" y="2463492"/>
                <a:ext cx="23687" cy="2679365"/>
                <a:chOff x="16038243" y="2463492"/>
                <a:chExt cx="23687" cy="2679365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21600000">
                  <a:off x="16038243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5804908" y="2225256"/>
                <a:ext cx="23378" cy="490667"/>
                <a:chOff x="15804908" y="2225256"/>
                <a:chExt cx="23378" cy="490667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16200000">
                  <a:off x="15804908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3" name="그룹 1023"/>
          <p:cNvGrpSpPr/>
          <p:nvPr/>
        </p:nvGrpSpPr>
        <p:grpSpPr>
          <a:xfrm>
            <a:off x="11776490" y="5952760"/>
            <a:ext cx="223790" cy="223790"/>
            <a:chOff x="11776490" y="5952760"/>
            <a:chExt cx="223790" cy="22379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76490" y="5952760"/>
              <a:ext cx="223790" cy="2237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7037480" y="3595731"/>
            <a:ext cx="495696" cy="250305"/>
            <a:chOff x="17037480" y="3595731"/>
            <a:chExt cx="495696" cy="25030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037480" y="3595731"/>
              <a:ext cx="495696" cy="2503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946673" y="5882361"/>
            <a:ext cx="405650" cy="405650"/>
            <a:chOff x="8946673" y="5882361"/>
            <a:chExt cx="405650" cy="40565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46673" y="5882361"/>
              <a:ext cx="405650" cy="40565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662381" y="5891039"/>
            <a:ext cx="405650" cy="405650"/>
            <a:chOff x="3662381" y="5891039"/>
            <a:chExt cx="405650" cy="40565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62381" y="5891039"/>
              <a:ext cx="405650" cy="40565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4312721" y="5891039"/>
            <a:ext cx="405650" cy="405650"/>
            <a:chOff x="14312721" y="5891039"/>
            <a:chExt cx="405650" cy="40565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312721" y="5891039"/>
              <a:ext cx="405650" cy="405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286015"/>
            <a:chOff x="0" y="0"/>
            <a:chExt cx="18285714" cy="1286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6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185" y="-32397"/>
            <a:ext cx="3350595" cy="13957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300D35-F2C0-B91E-4F51-DCCECFE6D1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13335000" y="1587344"/>
            <a:ext cx="4544903" cy="72547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069BBB-AEF1-36F7-DAB0-151016B0FB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375784" y="1590674"/>
            <a:ext cx="4272415" cy="72580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A659DD-CD90-75A5-7580-D83403064E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6769234" y="1590673"/>
            <a:ext cx="4426974" cy="7258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1B92B8-E6D7-8B4F-C5A3-BE9DBB670AA6}"/>
              </a:ext>
            </a:extLst>
          </p:cNvPr>
          <p:cNvSpPr txBox="1"/>
          <p:nvPr/>
        </p:nvSpPr>
        <p:spPr>
          <a:xfrm>
            <a:off x="1295400" y="91821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 화면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28A50-3648-F63E-E17A-CE8D41F22F51}"/>
              </a:ext>
            </a:extLst>
          </p:cNvPr>
          <p:cNvSpPr txBox="1"/>
          <p:nvPr/>
        </p:nvSpPr>
        <p:spPr>
          <a:xfrm>
            <a:off x="7992121" y="91821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F9B94-029A-BF9E-BF22-84048698E6EE}"/>
              </a:ext>
            </a:extLst>
          </p:cNvPr>
          <p:cNvSpPr txBox="1"/>
          <p:nvPr/>
        </p:nvSpPr>
        <p:spPr>
          <a:xfrm>
            <a:off x="14616851" y="91821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286015"/>
            <a:chOff x="0" y="0"/>
            <a:chExt cx="18285714" cy="1286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6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185" y="-32397"/>
            <a:ext cx="3350595" cy="13957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7F0B92-D482-CE01-07B4-7732496A46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8"/>
          <a:stretch/>
        </p:blipFill>
        <p:spPr>
          <a:xfrm>
            <a:off x="1242404" y="1976499"/>
            <a:ext cx="3616718" cy="6248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3921B3-8F24-2298-BDBD-65F49836B1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3"/>
          <a:stretch/>
        </p:blipFill>
        <p:spPr>
          <a:xfrm>
            <a:off x="5200522" y="1977369"/>
            <a:ext cx="3616718" cy="62474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00DC5B-ED0D-C03E-5A16-C9242FF22E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3"/>
          <a:stretch/>
        </p:blipFill>
        <p:spPr>
          <a:xfrm>
            <a:off x="9153461" y="2003632"/>
            <a:ext cx="3616718" cy="62474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54DD463-1093-619E-020D-48ED380EB4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5"/>
          <a:stretch/>
        </p:blipFill>
        <p:spPr>
          <a:xfrm>
            <a:off x="13106400" y="2003633"/>
            <a:ext cx="3616718" cy="62797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F4DEDB-5E26-F640-07E5-3878B8675530}"/>
              </a:ext>
            </a:extLst>
          </p:cNvPr>
          <p:cNvSpPr txBox="1"/>
          <p:nvPr/>
        </p:nvSpPr>
        <p:spPr>
          <a:xfrm>
            <a:off x="1795068" y="8562478"/>
            <a:ext cx="251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D4A0F9-9461-3261-8536-7B26FCDDEEB6}"/>
              </a:ext>
            </a:extLst>
          </p:cNvPr>
          <p:cNvSpPr txBox="1"/>
          <p:nvPr/>
        </p:nvSpPr>
        <p:spPr>
          <a:xfrm>
            <a:off x="6018281" y="8622995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산책시작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69173B-05B7-C34E-18DC-D324552369FC}"/>
              </a:ext>
            </a:extLst>
          </p:cNvPr>
          <p:cNvSpPr txBox="1"/>
          <p:nvPr/>
        </p:nvSpPr>
        <p:spPr>
          <a:xfrm>
            <a:off x="9971220" y="8622994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산책기록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7CA065-FB77-8032-D4A3-FDB0D9003D32}"/>
              </a:ext>
            </a:extLst>
          </p:cNvPr>
          <p:cNvSpPr txBox="1"/>
          <p:nvPr/>
        </p:nvSpPr>
        <p:spPr>
          <a:xfrm>
            <a:off x="13924159" y="8635122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산책저장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286015"/>
            <a:chOff x="0" y="0"/>
            <a:chExt cx="18285714" cy="1286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6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185" y="-32397"/>
            <a:ext cx="3350595" cy="13957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E21F4F-ECBA-39FF-2F76-7D973EAFE5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4"/>
          <a:stretch/>
        </p:blipFill>
        <p:spPr>
          <a:xfrm>
            <a:off x="1066800" y="1866900"/>
            <a:ext cx="3664023" cy="58374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1FE63B-7A57-983D-F82E-2D92FB01CE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4"/>
          <a:stretch/>
        </p:blipFill>
        <p:spPr>
          <a:xfrm>
            <a:off x="5179459" y="1869858"/>
            <a:ext cx="3664023" cy="58295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1499FD-944E-3170-B962-F25DBD79C0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/>
          <a:stretch/>
        </p:blipFill>
        <p:spPr>
          <a:xfrm>
            <a:off x="9292118" y="1913160"/>
            <a:ext cx="3664023" cy="58211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5B2DC3-25D1-9454-91EB-ECE4911369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/>
          <a:stretch/>
        </p:blipFill>
        <p:spPr>
          <a:xfrm>
            <a:off x="13404777" y="1879748"/>
            <a:ext cx="3664023" cy="58211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994105-C9F9-4EA1-119C-67FBEC5C3A68}"/>
              </a:ext>
            </a:extLst>
          </p:cNvPr>
          <p:cNvSpPr txBox="1"/>
          <p:nvPr/>
        </p:nvSpPr>
        <p:spPr>
          <a:xfrm>
            <a:off x="1643116" y="8127712"/>
            <a:ext cx="251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근처 사용자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223AF5-0DD2-9D3D-C102-D0EE85CC00E4}"/>
              </a:ext>
            </a:extLst>
          </p:cNvPr>
          <p:cNvSpPr txBox="1"/>
          <p:nvPr/>
        </p:nvSpPr>
        <p:spPr>
          <a:xfrm>
            <a:off x="6020870" y="8127712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산책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Tip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D06FC1-E449-1F13-4230-7657C675C6E1}"/>
              </a:ext>
            </a:extLst>
          </p:cNvPr>
          <p:cNvSpPr txBox="1"/>
          <p:nvPr/>
        </p:nvSpPr>
        <p:spPr>
          <a:xfrm>
            <a:off x="10133529" y="8127711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대화상자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7297EE-687A-7C54-0763-8E007CB9D84B}"/>
              </a:ext>
            </a:extLst>
          </p:cNvPr>
          <p:cNvSpPr txBox="1"/>
          <p:nvPr/>
        </p:nvSpPr>
        <p:spPr>
          <a:xfrm>
            <a:off x="14246188" y="8114864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278</Words>
  <Application>Microsoft Office PowerPoint</Application>
  <PresentationFormat>사용자 지정</PresentationFormat>
  <Paragraphs>77</Paragraphs>
  <Slides>24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HY견고딕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YUN SEO HWAN</cp:lastModifiedBy>
  <cp:revision>1</cp:revision>
  <dcterms:created xsi:type="dcterms:W3CDTF">2022-12-05T18:03:54Z</dcterms:created>
  <dcterms:modified xsi:type="dcterms:W3CDTF">2022-12-08T14:21:06Z</dcterms:modified>
</cp:coreProperties>
</file>